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7690" r:id="rId1"/>
  </p:sldMasterIdLst>
  <p:notesMasterIdLst>
    <p:notesMasterId r:id="rId55"/>
  </p:notesMasterIdLst>
  <p:handoutMasterIdLst>
    <p:handoutMasterId r:id="rId56"/>
  </p:handoutMasterIdLst>
  <p:sldIdLst>
    <p:sldId id="610" r:id="rId2"/>
    <p:sldId id="606" r:id="rId3"/>
    <p:sldId id="633" r:id="rId4"/>
    <p:sldId id="711" r:id="rId5"/>
    <p:sldId id="686" r:id="rId6"/>
    <p:sldId id="689" r:id="rId7"/>
    <p:sldId id="690" r:id="rId8"/>
    <p:sldId id="612" r:id="rId9"/>
    <p:sldId id="691" r:id="rId10"/>
    <p:sldId id="636" r:id="rId11"/>
    <p:sldId id="611" r:id="rId12"/>
    <p:sldId id="637" r:id="rId13"/>
    <p:sldId id="685" r:id="rId14"/>
    <p:sldId id="638" r:id="rId15"/>
    <p:sldId id="649" r:id="rId16"/>
    <p:sldId id="650" r:id="rId17"/>
    <p:sldId id="639" r:id="rId18"/>
    <p:sldId id="640" r:id="rId19"/>
    <p:sldId id="643" r:id="rId20"/>
    <p:sldId id="646" r:id="rId21"/>
    <p:sldId id="644" r:id="rId22"/>
    <p:sldId id="647" r:id="rId23"/>
    <p:sldId id="661" r:id="rId24"/>
    <p:sldId id="654" r:id="rId25"/>
    <p:sldId id="656" r:id="rId26"/>
    <p:sldId id="657" r:id="rId27"/>
    <p:sldId id="660" r:id="rId28"/>
    <p:sldId id="658" r:id="rId29"/>
    <p:sldId id="659" r:id="rId30"/>
    <p:sldId id="692" r:id="rId31"/>
    <p:sldId id="693" r:id="rId32"/>
    <p:sldId id="694" r:id="rId33"/>
    <p:sldId id="696" r:id="rId34"/>
    <p:sldId id="697" r:id="rId35"/>
    <p:sldId id="698" r:id="rId36"/>
    <p:sldId id="699" r:id="rId37"/>
    <p:sldId id="700" r:id="rId38"/>
    <p:sldId id="701" r:id="rId39"/>
    <p:sldId id="702" r:id="rId40"/>
    <p:sldId id="703" r:id="rId41"/>
    <p:sldId id="704" r:id="rId42"/>
    <p:sldId id="705" r:id="rId43"/>
    <p:sldId id="706" r:id="rId44"/>
    <p:sldId id="707" r:id="rId45"/>
    <p:sldId id="708" r:id="rId46"/>
    <p:sldId id="709" r:id="rId47"/>
    <p:sldId id="710" r:id="rId48"/>
    <p:sldId id="680" r:id="rId49"/>
    <p:sldId id="679" r:id="rId50"/>
    <p:sldId id="678" r:id="rId51"/>
    <p:sldId id="682" r:id="rId52"/>
    <p:sldId id="671" r:id="rId53"/>
    <p:sldId id="609" r:id="rId54"/>
  </p:sldIdLst>
  <p:sldSz cx="12192000" cy="6858000"/>
  <p:notesSz cx="9931400" cy="14363700"/>
  <p:defaultTextStyle>
    <a:defPPr>
      <a:defRPr lang="en-GB"/>
    </a:defPPr>
    <a:lvl1pPr algn="l" rtl="0" fontAlgn="base">
      <a:spcBef>
        <a:spcPct val="0"/>
      </a:spcBef>
      <a:spcAft>
        <a:spcPct val="0"/>
      </a:spcAft>
      <a:defRPr sz="900" b="1" kern="1200">
        <a:solidFill>
          <a:schemeClr val="bg1"/>
        </a:solidFill>
        <a:latin typeface="Tahoma" pitchFamily="34" charset="0"/>
        <a:ea typeface="+mn-ea"/>
        <a:cs typeface="+mn-cs"/>
      </a:defRPr>
    </a:lvl1pPr>
    <a:lvl2pPr marL="457200" algn="l" rtl="0" fontAlgn="base">
      <a:spcBef>
        <a:spcPct val="0"/>
      </a:spcBef>
      <a:spcAft>
        <a:spcPct val="0"/>
      </a:spcAft>
      <a:defRPr sz="900" b="1" kern="1200">
        <a:solidFill>
          <a:schemeClr val="bg1"/>
        </a:solidFill>
        <a:latin typeface="Tahoma" pitchFamily="34" charset="0"/>
        <a:ea typeface="+mn-ea"/>
        <a:cs typeface="+mn-cs"/>
      </a:defRPr>
    </a:lvl2pPr>
    <a:lvl3pPr marL="914400" algn="l" rtl="0" fontAlgn="base">
      <a:spcBef>
        <a:spcPct val="0"/>
      </a:spcBef>
      <a:spcAft>
        <a:spcPct val="0"/>
      </a:spcAft>
      <a:defRPr sz="900" b="1" kern="1200">
        <a:solidFill>
          <a:schemeClr val="bg1"/>
        </a:solidFill>
        <a:latin typeface="Tahoma" pitchFamily="34" charset="0"/>
        <a:ea typeface="+mn-ea"/>
        <a:cs typeface="+mn-cs"/>
      </a:defRPr>
    </a:lvl3pPr>
    <a:lvl4pPr marL="1371600" algn="l" rtl="0" fontAlgn="base">
      <a:spcBef>
        <a:spcPct val="0"/>
      </a:spcBef>
      <a:spcAft>
        <a:spcPct val="0"/>
      </a:spcAft>
      <a:defRPr sz="900" b="1" kern="1200">
        <a:solidFill>
          <a:schemeClr val="bg1"/>
        </a:solidFill>
        <a:latin typeface="Tahoma" pitchFamily="34" charset="0"/>
        <a:ea typeface="+mn-ea"/>
        <a:cs typeface="+mn-cs"/>
      </a:defRPr>
    </a:lvl4pPr>
    <a:lvl5pPr marL="1828800" algn="l" rtl="0" fontAlgn="base">
      <a:spcBef>
        <a:spcPct val="0"/>
      </a:spcBef>
      <a:spcAft>
        <a:spcPct val="0"/>
      </a:spcAft>
      <a:defRPr sz="900" b="1" kern="1200">
        <a:solidFill>
          <a:schemeClr val="bg1"/>
        </a:solidFill>
        <a:latin typeface="Tahoma" pitchFamily="34" charset="0"/>
        <a:ea typeface="+mn-ea"/>
        <a:cs typeface="+mn-cs"/>
      </a:defRPr>
    </a:lvl5pPr>
    <a:lvl6pPr marL="2286000" algn="l" defTabSz="914400" rtl="0" eaLnBrk="1" latinLnBrk="0" hangingPunct="1">
      <a:defRPr sz="900" b="1" kern="1200">
        <a:solidFill>
          <a:schemeClr val="bg1"/>
        </a:solidFill>
        <a:latin typeface="Tahoma" pitchFamily="34" charset="0"/>
        <a:ea typeface="+mn-ea"/>
        <a:cs typeface="+mn-cs"/>
      </a:defRPr>
    </a:lvl6pPr>
    <a:lvl7pPr marL="2743200" algn="l" defTabSz="914400" rtl="0" eaLnBrk="1" latinLnBrk="0" hangingPunct="1">
      <a:defRPr sz="900" b="1" kern="1200">
        <a:solidFill>
          <a:schemeClr val="bg1"/>
        </a:solidFill>
        <a:latin typeface="Tahoma" pitchFamily="34" charset="0"/>
        <a:ea typeface="+mn-ea"/>
        <a:cs typeface="+mn-cs"/>
      </a:defRPr>
    </a:lvl7pPr>
    <a:lvl8pPr marL="3200400" algn="l" defTabSz="914400" rtl="0" eaLnBrk="1" latinLnBrk="0" hangingPunct="1">
      <a:defRPr sz="900" b="1" kern="1200">
        <a:solidFill>
          <a:schemeClr val="bg1"/>
        </a:solidFill>
        <a:latin typeface="Tahoma" pitchFamily="34" charset="0"/>
        <a:ea typeface="+mn-ea"/>
        <a:cs typeface="+mn-cs"/>
      </a:defRPr>
    </a:lvl8pPr>
    <a:lvl9pPr marL="3657600" algn="l" defTabSz="914400" rtl="0" eaLnBrk="1" latinLnBrk="0" hangingPunct="1">
      <a:defRPr sz="900" b="1" kern="1200">
        <a:solidFill>
          <a:schemeClr val="bg1"/>
        </a:solidFill>
        <a:latin typeface="Tahoma" pitchFamily="34" charset="0"/>
        <a:ea typeface="+mn-ea"/>
        <a:cs typeface="+mn-cs"/>
      </a:defRPr>
    </a:lvl9pPr>
  </p:defaultTextStyle>
  <p:extLst>
    <p:ext uri="{EFAFB233-063F-42B5-8137-9DF3F51BA10A}">
      <p15:sldGuideLst xmlns:p15="http://schemas.microsoft.com/office/powerpoint/2012/main">
        <p15:guide id="1" orient="horz" pos="1164" userDrawn="1">
          <p15:clr>
            <a:srgbClr val="A4A3A4"/>
          </p15:clr>
        </p15:guide>
        <p15:guide id="2" orient="horz" pos="1410" userDrawn="1">
          <p15:clr>
            <a:srgbClr val="A4A3A4"/>
          </p15:clr>
        </p15:guide>
        <p15:guide id="3" orient="horz" pos="2715" userDrawn="1">
          <p15:clr>
            <a:srgbClr val="A4A3A4"/>
          </p15:clr>
        </p15:guide>
        <p15:guide id="4" orient="horz" pos="2389" userDrawn="1">
          <p15:clr>
            <a:srgbClr val="A4A3A4"/>
          </p15:clr>
        </p15:guide>
        <p15:guide id="5" orient="horz" pos="2064" userDrawn="1">
          <p15:clr>
            <a:srgbClr val="A4A3A4"/>
          </p15:clr>
        </p15:guide>
        <p15:guide id="6" orient="horz" pos="1735" userDrawn="1">
          <p15:clr>
            <a:srgbClr val="A4A3A4"/>
          </p15:clr>
        </p15:guide>
        <p15:guide id="7" orient="horz" pos="3369" userDrawn="1">
          <p15:clr>
            <a:srgbClr val="A4A3A4"/>
          </p15:clr>
        </p15:guide>
        <p15:guide id="8" orient="horz" pos="3698" userDrawn="1">
          <p15:clr>
            <a:srgbClr val="A4A3A4"/>
          </p15:clr>
        </p15:guide>
        <p15:guide id="9" pos="5186" userDrawn="1">
          <p15:clr>
            <a:srgbClr val="A4A3A4"/>
          </p15:clr>
        </p15:guide>
        <p15:guide id="10" pos="241" userDrawn="1">
          <p15:clr>
            <a:srgbClr val="A4A3A4"/>
          </p15:clr>
        </p15:guide>
        <p15:guide id="11" pos="1910" userDrawn="1">
          <p15:clr>
            <a:srgbClr val="A4A3A4"/>
          </p15:clr>
        </p15:guide>
        <p15:guide id="12" pos="6005" userDrawn="1">
          <p15:clr>
            <a:srgbClr val="A4A3A4"/>
          </p15:clr>
        </p15:guide>
        <p15:guide id="13" pos="6838" userDrawn="1">
          <p15:clr>
            <a:srgbClr val="A4A3A4"/>
          </p15:clr>
        </p15:guide>
        <p15:guide id="14" pos="2751" userDrawn="1">
          <p15:clr>
            <a:srgbClr val="A4A3A4"/>
          </p15:clr>
        </p15:guide>
        <p15:guide id="15" pos="1076" userDrawn="1">
          <p15:clr>
            <a:srgbClr val="A4A3A4"/>
          </p15:clr>
        </p15:guide>
      </p15:sldGuideLst>
    </p:ext>
    <p:ext uri="{2D200454-40CA-4A62-9FC3-DE9A4176ACB9}">
      <p15:notesGuideLst xmlns:p15="http://schemas.microsoft.com/office/powerpoint/2012/main">
        <p15:guide id="1" orient="horz" pos="4525">
          <p15:clr>
            <a:srgbClr val="A4A3A4"/>
          </p15:clr>
        </p15:guide>
        <p15:guide id="2" pos="3127">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EDB00"/>
    <a:srgbClr val="C5B9AC"/>
    <a:srgbClr val="00205B"/>
    <a:srgbClr val="D6D2C4"/>
    <a:srgbClr val="E8E8E8"/>
    <a:srgbClr val="E0E0E0"/>
    <a:srgbClr val="F1F1F1"/>
    <a:srgbClr val="00B5E2"/>
    <a:srgbClr val="99C221"/>
    <a:srgbClr val="FE5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7DF18680-E054-41AD-8BC1-D1AEF772440D}">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0299" autoAdjust="0"/>
  </p:normalViewPr>
  <p:slideViewPr>
    <p:cSldViewPr snapToGrid="0">
      <p:cViewPr varScale="1">
        <p:scale>
          <a:sx n="125" d="100"/>
          <a:sy n="125" d="100"/>
        </p:scale>
        <p:origin x="300" y="90"/>
      </p:cViewPr>
      <p:guideLst>
        <p:guide orient="horz" pos="1164"/>
        <p:guide orient="horz" pos="1410"/>
        <p:guide orient="horz" pos="2715"/>
        <p:guide orient="horz" pos="2389"/>
        <p:guide orient="horz" pos="2064"/>
        <p:guide orient="horz" pos="1735"/>
        <p:guide orient="horz" pos="3369"/>
        <p:guide orient="horz" pos="3698"/>
        <p:guide pos="5186"/>
        <p:guide pos="241"/>
        <p:guide pos="1910"/>
        <p:guide pos="6005"/>
        <p:guide pos="6838"/>
        <p:guide pos="2751"/>
        <p:guide pos="1076"/>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00" d="100"/>
        <a:sy n="100" d="100"/>
      </p:scale>
      <p:origin x="0" y="-10020"/>
    </p:cViewPr>
  </p:sorterViewPr>
  <p:notesViewPr>
    <p:cSldViewPr snapToGrid="0">
      <p:cViewPr varScale="1">
        <p:scale>
          <a:sx n="57" d="100"/>
          <a:sy n="57" d="100"/>
        </p:scale>
        <p:origin x="3096" y="78"/>
      </p:cViewPr>
      <p:guideLst>
        <p:guide orient="horz" pos="4525"/>
        <p:guide pos="3127"/>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handoutMaster" Target="handoutMasters/handout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6978" name="Rectangle 2"/>
          <p:cNvSpPr>
            <a:spLocks noGrp="1" noChangeArrowheads="1"/>
          </p:cNvSpPr>
          <p:nvPr>
            <p:ph type="hdr" sz="quarter"/>
          </p:nvPr>
        </p:nvSpPr>
        <p:spPr bwMode="auto">
          <a:xfrm>
            <a:off x="0" y="0"/>
            <a:ext cx="0" cy="261938"/>
          </a:xfrm>
          <a:prstGeom prst="rect">
            <a:avLst/>
          </a:prstGeom>
          <a:noFill/>
          <a:ln w="9525">
            <a:noFill/>
            <a:miter lim="800000"/>
            <a:headEnd/>
            <a:tailEnd/>
          </a:ln>
          <a:effectLst/>
        </p:spPr>
        <p:txBody>
          <a:bodyPr vert="horz" wrap="none" lIns="0" tIns="0" rIns="0" bIns="0" numCol="1" anchor="t" anchorCtr="0" compatLnSpc="1">
            <a:prstTxWarp prst="textNoShape">
              <a:avLst/>
            </a:prstTxWarp>
            <a:spAutoFit/>
          </a:bodyPr>
          <a:lstStyle>
            <a:lvl1pPr defTabSz="1336954" eaLnBrk="0" hangingPunct="0">
              <a:spcBef>
                <a:spcPct val="0"/>
              </a:spcBef>
              <a:defRPr sz="1700" b="0">
                <a:solidFill>
                  <a:srgbClr val="000000"/>
                </a:solidFill>
                <a:latin typeface="Helvetica" pitchFamily="34" charset="0"/>
              </a:defRPr>
            </a:lvl1pPr>
          </a:lstStyle>
          <a:p>
            <a:pPr>
              <a:defRPr/>
            </a:pPr>
            <a:endParaRPr lang="de-DE"/>
          </a:p>
        </p:txBody>
      </p:sp>
      <p:sp>
        <p:nvSpPr>
          <p:cNvPr id="126979" name="Rectangle 3"/>
          <p:cNvSpPr>
            <a:spLocks noGrp="1" noChangeArrowheads="1"/>
          </p:cNvSpPr>
          <p:nvPr>
            <p:ph type="dt" sz="quarter" idx="1"/>
          </p:nvPr>
        </p:nvSpPr>
        <p:spPr bwMode="auto">
          <a:xfrm>
            <a:off x="9982200" y="0"/>
            <a:ext cx="0" cy="261938"/>
          </a:xfrm>
          <a:prstGeom prst="rect">
            <a:avLst/>
          </a:prstGeom>
          <a:noFill/>
          <a:ln w="9525">
            <a:noFill/>
            <a:miter lim="800000"/>
            <a:headEnd/>
            <a:tailEnd/>
          </a:ln>
          <a:effectLst/>
        </p:spPr>
        <p:txBody>
          <a:bodyPr vert="horz" wrap="none" lIns="0" tIns="0" rIns="0" bIns="0" numCol="1" anchor="t" anchorCtr="0" compatLnSpc="1">
            <a:prstTxWarp prst="textNoShape">
              <a:avLst/>
            </a:prstTxWarp>
            <a:spAutoFit/>
          </a:bodyPr>
          <a:lstStyle>
            <a:lvl1pPr algn="r" defTabSz="1336954" eaLnBrk="0" hangingPunct="0">
              <a:spcBef>
                <a:spcPct val="0"/>
              </a:spcBef>
              <a:defRPr sz="1700" b="0">
                <a:solidFill>
                  <a:srgbClr val="000000"/>
                </a:solidFill>
                <a:latin typeface="Helvetica" pitchFamily="34" charset="0"/>
              </a:defRPr>
            </a:lvl1pPr>
          </a:lstStyle>
          <a:p>
            <a:pPr>
              <a:defRPr/>
            </a:pPr>
            <a:endParaRPr lang="de-DE"/>
          </a:p>
        </p:txBody>
      </p:sp>
      <p:sp>
        <p:nvSpPr>
          <p:cNvPr id="126980" name="Rectangle 4"/>
          <p:cNvSpPr>
            <a:spLocks noGrp="1" noChangeArrowheads="1"/>
          </p:cNvSpPr>
          <p:nvPr>
            <p:ph type="ftr" sz="quarter" idx="2"/>
          </p:nvPr>
        </p:nvSpPr>
        <p:spPr bwMode="auto">
          <a:xfrm>
            <a:off x="0" y="14090650"/>
            <a:ext cx="0" cy="261938"/>
          </a:xfrm>
          <a:prstGeom prst="rect">
            <a:avLst/>
          </a:prstGeom>
          <a:noFill/>
          <a:ln w="9525">
            <a:noFill/>
            <a:miter lim="800000"/>
            <a:headEnd/>
            <a:tailEnd/>
          </a:ln>
          <a:effectLst/>
        </p:spPr>
        <p:txBody>
          <a:bodyPr vert="horz" wrap="none" lIns="0" tIns="0" rIns="0" bIns="0" numCol="1" anchor="b" anchorCtr="0" compatLnSpc="1">
            <a:prstTxWarp prst="textNoShape">
              <a:avLst/>
            </a:prstTxWarp>
            <a:spAutoFit/>
          </a:bodyPr>
          <a:lstStyle>
            <a:lvl1pPr defTabSz="1336954" eaLnBrk="0" hangingPunct="0">
              <a:spcBef>
                <a:spcPct val="0"/>
              </a:spcBef>
              <a:defRPr sz="1700" b="0">
                <a:solidFill>
                  <a:srgbClr val="000000"/>
                </a:solidFill>
                <a:latin typeface="Helvetica" pitchFamily="34" charset="0"/>
              </a:defRPr>
            </a:lvl1pPr>
          </a:lstStyle>
          <a:p>
            <a:pPr>
              <a:defRPr/>
            </a:pPr>
            <a:endParaRPr lang="de-DE"/>
          </a:p>
        </p:txBody>
      </p:sp>
      <p:sp>
        <p:nvSpPr>
          <p:cNvPr id="126981" name="Rectangle 5"/>
          <p:cNvSpPr>
            <a:spLocks noGrp="1" noChangeArrowheads="1"/>
          </p:cNvSpPr>
          <p:nvPr>
            <p:ph type="sldNum" sz="quarter" idx="3"/>
          </p:nvPr>
        </p:nvSpPr>
        <p:spPr bwMode="auto">
          <a:xfrm>
            <a:off x="9707563" y="14085888"/>
            <a:ext cx="274637" cy="266700"/>
          </a:xfrm>
          <a:prstGeom prst="rect">
            <a:avLst/>
          </a:prstGeom>
          <a:noFill/>
          <a:ln w="9525">
            <a:noFill/>
            <a:miter lim="800000"/>
            <a:headEnd/>
            <a:tailEnd/>
          </a:ln>
          <a:effectLst/>
        </p:spPr>
        <p:txBody>
          <a:bodyPr vert="horz" wrap="none" lIns="0" tIns="0" rIns="0" bIns="0" numCol="1" anchor="b" anchorCtr="0" compatLnSpc="1">
            <a:prstTxWarp prst="textNoShape">
              <a:avLst/>
            </a:prstTxWarp>
            <a:spAutoFit/>
          </a:bodyPr>
          <a:lstStyle>
            <a:lvl1pPr algn="r" defTabSz="1336954" eaLnBrk="0" hangingPunct="0">
              <a:spcBef>
                <a:spcPct val="0"/>
              </a:spcBef>
              <a:defRPr sz="1700" b="0">
                <a:solidFill>
                  <a:srgbClr val="000000"/>
                </a:solidFill>
                <a:latin typeface="Helvetica" pitchFamily="34" charset="0"/>
              </a:defRPr>
            </a:lvl1pPr>
          </a:lstStyle>
          <a:p>
            <a:pPr>
              <a:defRPr/>
            </a:pPr>
            <a:fld id="{E842FA72-B9ED-494F-A64D-EC1E1901C355}" type="slidenum">
              <a:rPr lang="de-DE"/>
              <a:pPr>
                <a:defRPr/>
              </a:pPr>
              <a:t>‹#›</a:t>
            </a:fld>
            <a:endParaRPr lang="de-DE"/>
          </a:p>
        </p:txBody>
      </p:sp>
    </p:spTree>
    <p:extLst>
      <p:ext uri="{BB962C8B-B14F-4D97-AF65-F5344CB8AC3E}">
        <p14:creationId xmlns:p14="http://schemas.microsoft.com/office/powerpoint/2010/main" val="60936117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0" y="0"/>
            <a:ext cx="4302125" cy="719138"/>
          </a:xfrm>
          <a:prstGeom prst="rect">
            <a:avLst/>
          </a:prstGeom>
          <a:noFill/>
          <a:ln w="9525">
            <a:noFill/>
            <a:miter lim="800000"/>
            <a:headEnd/>
            <a:tailEnd/>
          </a:ln>
          <a:effectLst/>
        </p:spPr>
        <p:txBody>
          <a:bodyPr vert="horz" wrap="square" lIns="133601" tIns="66800" rIns="133601" bIns="66800" numCol="1" anchor="t" anchorCtr="0" compatLnSpc="1">
            <a:prstTxWarp prst="textNoShape">
              <a:avLst/>
            </a:prstTxWarp>
          </a:bodyPr>
          <a:lstStyle>
            <a:lvl1pPr defTabSz="1336954" eaLnBrk="0" hangingPunct="0">
              <a:spcBef>
                <a:spcPct val="0"/>
              </a:spcBef>
              <a:defRPr sz="1700" b="0">
                <a:solidFill>
                  <a:schemeClr val="tx1"/>
                </a:solidFill>
                <a:latin typeface="Times New Roman" pitchFamily="18" charset="0"/>
              </a:defRPr>
            </a:lvl1pPr>
          </a:lstStyle>
          <a:p>
            <a:pPr>
              <a:defRPr/>
            </a:pPr>
            <a:endParaRPr lang="de-DE"/>
          </a:p>
        </p:txBody>
      </p:sp>
      <p:sp>
        <p:nvSpPr>
          <p:cNvPr id="3075" name="Rectangle 3"/>
          <p:cNvSpPr>
            <a:spLocks noGrp="1" noChangeArrowheads="1"/>
          </p:cNvSpPr>
          <p:nvPr>
            <p:ph type="dt" idx="1"/>
          </p:nvPr>
        </p:nvSpPr>
        <p:spPr bwMode="auto">
          <a:xfrm>
            <a:off x="5629275" y="0"/>
            <a:ext cx="4302125" cy="719138"/>
          </a:xfrm>
          <a:prstGeom prst="rect">
            <a:avLst/>
          </a:prstGeom>
          <a:noFill/>
          <a:ln w="9525">
            <a:noFill/>
            <a:miter lim="800000"/>
            <a:headEnd/>
            <a:tailEnd/>
          </a:ln>
          <a:effectLst/>
        </p:spPr>
        <p:txBody>
          <a:bodyPr vert="horz" wrap="square" lIns="133601" tIns="66800" rIns="133601" bIns="66800" numCol="1" anchor="t" anchorCtr="0" compatLnSpc="1">
            <a:prstTxWarp prst="textNoShape">
              <a:avLst/>
            </a:prstTxWarp>
          </a:bodyPr>
          <a:lstStyle>
            <a:lvl1pPr algn="r" defTabSz="1336954" eaLnBrk="0" hangingPunct="0">
              <a:spcBef>
                <a:spcPct val="0"/>
              </a:spcBef>
              <a:defRPr sz="1700" b="0">
                <a:solidFill>
                  <a:schemeClr val="tx1"/>
                </a:solidFill>
                <a:latin typeface="Times New Roman" pitchFamily="18" charset="0"/>
              </a:defRPr>
            </a:lvl1pPr>
          </a:lstStyle>
          <a:p>
            <a:pPr>
              <a:defRPr/>
            </a:pPr>
            <a:endParaRPr lang="de-DE"/>
          </a:p>
        </p:txBody>
      </p:sp>
      <p:sp>
        <p:nvSpPr>
          <p:cNvPr id="205828" name="Rectangle 4"/>
          <p:cNvSpPr>
            <a:spLocks noGrp="1" noRot="1" noChangeAspect="1" noChangeArrowheads="1" noTextEdit="1"/>
          </p:cNvSpPr>
          <p:nvPr>
            <p:ph type="sldImg" idx="2"/>
          </p:nvPr>
        </p:nvSpPr>
        <p:spPr bwMode="auto">
          <a:xfrm>
            <a:off x="177800" y="1074738"/>
            <a:ext cx="9575800" cy="5386387"/>
          </a:xfrm>
          <a:prstGeom prst="rect">
            <a:avLst/>
          </a:prstGeom>
          <a:noFill/>
          <a:ln w="9525">
            <a:solidFill>
              <a:srgbClr val="000000"/>
            </a:solidFill>
            <a:miter lim="800000"/>
            <a:headEnd/>
            <a:tailEnd/>
          </a:ln>
        </p:spPr>
      </p:sp>
      <p:sp>
        <p:nvSpPr>
          <p:cNvPr id="3077" name="Rectangle 5"/>
          <p:cNvSpPr>
            <a:spLocks noGrp="1" noChangeArrowheads="1"/>
          </p:cNvSpPr>
          <p:nvPr>
            <p:ph type="body" sz="quarter" idx="3"/>
          </p:nvPr>
        </p:nvSpPr>
        <p:spPr bwMode="auto">
          <a:xfrm>
            <a:off x="1322388" y="6819900"/>
            <a:ext cx="7286625" cy="6469063"/>
          </a:xfrm>
          <a:prstGeom prst="rect">
            <a:avLst/>
          </a:prstGeom>
          <a:noFill/>
          <a:ln w="9525">
            <a:noFill/>
            <a:miter lim="800000"/>
            <a:headEnd/>
            <a:tailEnd/>
          </a:ln>
          <a:effectLst/>
        </p:spPr>
        <p:txBody>
          <a:bodyPr vert="horz" wrap="square" lIns="133601" tIns="66800" rIns="133601" bIns="66800" numCol="1" anchor="t" anchorCtr="0" compatLnSpc="1">
            <a:prstTxWarp prst="textNoShape">
              <a:avLst/>
            </a:prstTxWarp>
          </a:bodyPr>
          <a:lstStyle/>
          <a:p>
            <a:pPr lvl="0"/>
            <a:r>
              <a:rPr lang="en-GB" noProof="0" dirty="0" smtClean="0"/>
              <a:t>Click to edit Master text styles</a:t>
            </a:r>
          </a:p>
          <a:p>
            <a:pPr lvl="1"/>
            <a:r>
              <a:rPr lang="en-GB" noProof="0" dirty="0" smtClean="0"/>
              <a:t>Second level</a:t>
            </a:r>
          </a:p>
          <a:p>
            <a:pPr lvl="2"/>
            <a:r>
              <a:rPr lang="en-GB" noProof="0" dirty="0" smtClean="0"/>
              <a:t>Third level</a:t>
            </a:r>
          </a:p>
          <a:p>
            <a:pPr lvl="3"/>
            <a:r>
              <a:rPr lang="en-GB" noProof="0" dirty="0" smtClean="0"/>
              <a:t>Fourth level</a:t>
            </a:r>
          </a:p>
          <a:p>
            <a:pPr lvl="4"/>
            <a:r>
              <a:rPr lang="en-GB" noProof="0" dirty="0" smtClean="0"/>
              <a:t>Fifth level</a:t>
            </a:r>
          </a:p>
        </p:txBody>
      </p:sp>
      <p:sp>
        <p:nvSpPr>
          <p:cNvPr id="3078" name="Rectangle 6"/>
          <p:cNvSpPr>
            <a:spLocks noGrp="1" noChangeArrowheads="1"/>
          </p:cNvSpPr>
          <p:nvPr>
            <p:ph type="ftr" sz="quarter" idx="4"/>
          </p:nvPr>
        </p:nvSpPr>
        <p:spPr bwMode="auto">
          <a:xfrm>
            <a:off x="0" y="13644563"/>
            <a:ext cx="4302125" cy="719137"/>
          </a:xfrm>
          <a:prstGeom prst="rect">
            <a:avLst/>
          </a:prstGeom>
          <a:noFill/>
          <a:ln w="9525">
            <a:noFill/>
            <a:miter lim="800000"/>
            <a:headEnd/>
            <a:tailEnd/>
          </a:ln>
          <a:effectLst/>
        </p:spPr>
        <p:txBody>
          <a:bodyPr vert="horz" wrap="square" lIns="133601" tIns="66800" rIns="133601" bIns="66800" numCol="1" anchor="b" anchorCtr="0" compatLnSpc="1">
            <a:prstTxWarp prst="textNoShape">
              <a:avLst/>
            </a:prstTxWarp>
          </a:bodyPr>
          <a:lstStyle>
            <a:lvl1pPr defTabSz="1336954" eaLnBrk="0" hangingPunct="0">
              <a:spcBef>
                <a:spcPct val="0"/>
              </a:spcBef>
              <a:defRPr sz="1700" b="0">
                <a:solidFill>
                  <a:schemeClr val="tx1"/>
                </a:solidFill>
                <a:latin typeface="Times New Roman" pitchFamily="18" charset="0"/>
              </a:defRPr>
            </a:lvl1pPr>
          </a:lstStyle>
          <a:p>
            <a:pPr>
              <a:defRPr/>
            </a:pPr>
            <a:endParaRPr lang="de-DE"/>
          </a:p>
        </p:txBody>
      </p:sp>
      <p:sp>
        <p:nvSpPr>
          <p:cNvPr id="3079" name="Rectangle 7"/>
          <p:cNvSpPr>
            <a:spLocks noGrp="1" noChangeArrowheads="1"/>
          </p:cNvSpPr>
          <p:nvPr>
            <p:ph type="sldNum" sz="quarter" idx="5"/>
          </p:nvPr>
        </p:nvSpPr>
        <p:spPr bwMode="auto">
          <a:xfrm>
            <a:off x="5629275" y="13644563"/>
            <a:ext cx="4302125" cy="719137"/>
          </a:xfrm>
          <a:prstGeom prst="rect">
            <a:avLst/>
          </a:prstGeom>
          <a:noFill/>
          <a:ln w="9525">
            <a:noFill/>
            <a:miter lim="800000"/>
            <a:headEnd/>
            <a:tailEnd/>
          </a:ln>
          <a:effectLst/>
        </p:spPr>
        <p:txBody>
          <a:bodyPr vert="horz" wrap="square" lIns="133601" tIns="66800" rIns="133601" bIns="66800" numCol="1" anchor="b" anchorCtr="0" compatLnSpc="1">
            <a:prstTxWarp prst="textNoShape">
              <a:avLst/>
            </a:prstTxWarp>
          </a:bodyPr>
          <a:lstStyle>
            <a:lvl1pPr algn="r" defTabSz="1336954" eaLnBrk="0" hangingPunct="0">
              <a:spcBef>
                <a:spcPct val="0"/>
              </a:spcBef>
              <a:defRPr sz="1700" b="0">
                <a:solidFill>
                  <a:schemeClr val="tx1"/>
                </a:solidFill>
                <a:latin typeface="Times New Roman" pitchFamily="18" charset="0"/>
              </a:defRPr>
            </a:lvl1pPr>
          </a:lstStyle>
          <a:p>
            <a:pPr>
              <a:defRPr/>
            </a:pPr>
            <a:fld id="{7FE02029-9BE2-4139-82E8-7E205433FD51}" type="slidenum">
              <a:rPr lang="de-DE"/>
              <a:pPr>
                <a:defRPr/>
              </a:pPr>
              <a:t>‹#›</a:t>
            </a:fld>
            <a:endParaRPr lang="de-DE"/>
          </a:p>
        </p:txBody>
      </p:sp>
    </p:spTree>
    <p:extLst>
      <p:ext uri="{BB962C8B-B14F-4D97-AF65-F5344CB8AC3E}">
        <p14:creationId xmlns:p14="http://schemas.microsoft.com/office/powerpoint/2010/main" val="398041907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Rectangle 7"/>
          <p:cNvSpPr>
            <a:spLocks noGrp="1" noChangeArrowheads="1"/>
          </p:cNvSpPr>
          <p:nvPr>
            <p:ph type="sldNum" sz="quarter" idx="5"/>
          </p:nvPr>
        </p:nvSpPr>
        <p:spPr>
          <a:noFill/>
        </p:spPr>
        <p:txBody>
          <a:bodyPr/>
          <a:lstStyle/>
          <a:p>
            <a:pPr defTabSz="1333500"/>
            <a:fld id="{B3123BCD-06C1-4979-A4B6-929E88FE602B}" type="slidenum">
              <a:rPr lang="de-DE" smtClean="0"/>
              <a:pPr defTabSz="1333500"/>
              <a:t>1</a:t>
            </a:fld>
            <a:endParaRPr lang="de-DE" smtClean="0"/>
          </a:p>
        </p:txBody>
      </p:sp>
      <p:sp>
        <p:nvSpPr>
          <p:cNvPr id="206851" name="Rectangle 2"/>
          <p:cNvSpPr>
            <a:spLocks noGrp="1" noRot="1" noChangeAspect="1" noChangeArrowheads="1" noTextEdit="1"/>
          </p:cNvSpPr>
          <p:nvPr>
            <p:ph type="sldImg"/>
          </p:nvPr>
        </p:nvSpPr>
        <p:spPr>
          <a:xfrm>
            <a:off x="177800" y="1074738"/>
            <a:ext cx="9575800" cy="5386387"/>
          </a:xfrm>
          <a:ln/>
        </p:spPr>
      </p:sp>
      <p:sp>
        <p:nvSpPr>
          <p:cNvPr id="206852" name="Rectangle 3"/>
          <p:cNvSpPr>
            <a:spLocks noGrp="1" noChangeArrowheads="1"/>
          </p:cNvSpPr>
          <p:nvPr>
            <p:ph type="body" idx="1"/>
          </p:nvPr>
        </p:nvSpPr>
        <p:spPr>
          <a:noFill/>
          <a:ln/>
        </p:spPr>
        <p:txBody>
          <a:bodyPr/>
          <a:lstStyle/>
          <a:p>
            <a:endParaRPr lang="de-DE" dirty="0" smtClean="0"/>
          </a:p>
        </p:txBody>
      </p:sp>
    </p:spTree>
    <p:extLst>
      <p:ext uri="{BB962C8B-B14F-4D97-AF65-F5344CB8AC3E}">
        <p14:creationId xmlns:p14="http://schemas.microsoft.com/office/powerpoint/2010/main" val="31955027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7036A84A-2A59-45AC-8554-9A976C168A67}" type="slidenum">
              <a:rPr lang="en-GB">
                <a:latin typeface="Arial" charset="0"/>
              </a:rPr>
              <a:pPr fontAlgn="base">
                <a:spcBef>
                  <a:spcPct val="0"/>
                </a:spcBef>
                <a:spcAft>
                  <a:spcPct val="0"/>
                </a:spcAft>
                <a:defRPr/>
              </a:pPr>
              <a:t>31</a:t>
            </a:fld>
            <a:endParaRPr lang="en-GB">
              <a:latin typeface="Arial" charset="0"/>
            </a:endParaRPr>
          </a:p>
        </p:txBody>
      </p:sp>
      <p:sp>
        <p:nvSpPr>
          <p:cNvPr id="82947"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82948"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hr-HR">
                <a:latin typeface="Arial" charset="0"/>
              </a:rPr>
              <a:t>Ovdje je manji isječak slike u istoj kombinaciji . Ta se kombinacija najčešće upotrebljava za </a:t>
            </a:r>
            <a:r>
              <a:rPr lang="en-GB">
                <a:latin typeface="Arial" charset="0"/>
              </a:rPr>
              <a:t>vegeta</a:t>
            </a:r>
            <a:r>
              <a:rPr lang="hr-HR">
                <a:latin typeface="Arial" charset="0"/>
              </a:rPr>
              <a:t>ciju i</a:t>
            </a:r>
            <a:r>
              <a:rPr lang="en-GB">
                <a:latin typeface="Arial" charset="0"/>
              </a:rPr>
              <a:t> </a:t>
            </a:r>
            <a:r>
              <a:rPr lang="hr-HR">
                <a:latin typeface="Arial" charset="0"/>
              </a:rPr>
              <a:t>fazu oblaka. Ovdje imam dva pitanja za vas, a ja ću vam pomoći u odgovoru tako da ću startati i color selector.</a:t>
            </a:r>
            <a:endParaRPr lang="en-GB">
              <a:latin typeface="Arial" charset="0"/>
            </a:endParaRPr>
          </a:p>
          <a:p>
            <a:pPr eaLnBrk="1" hangingPunct="1">
              <a:spcBef>
                <a:spcPct val="0"/>
              </a:spcBef>
            </a:pPr>
            <a:endParaRPr lang="hr-HR">
              <a:latin typeface="Arial" charset="0"/>
            </a:endParaRPr>
          </a:p>
        </p:txBody>
      </p:sp>
    </p:spTree>
    <p:extLst>
      <p:ext uri="{BB962C8B-B14F-4D97-AF65-F5344CB8AC3E}">
        <p14:creationId xmlns:p14="http://schemas.microsoft.com/office/powerpoint/2010/main" val="34973884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Slide Image Placeholder 1"/>
          <p:cNvSpPr>
            <a:spLocks noGrp="1" noRot="1" noChangeAspect="1" noTextEdit="1"/>
          </p:cNvSpPr>
          <p:nvPr>
            <p:ph type="sldImg"/>
          </p:nvPr>
        </p:nvSpPr>
        <p:spPr bwMode="auto">
          <a:noFill/>
          <a:ln>
            <a:solidFill>
              <a:srgbClr val="000000"/>
            </a:solidFill>
            <a:miter lim="800000"/>
            <a:headEnd/>
            <a:tailEnd/>
          </a:ln>
        </p:spPr>
      </p:sp>
      <p:sp>
        <p:nvSpPr>
          <p:cNvPr id="9216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hr-H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76DB6A-39AA-4FE4-AFEA-C47486821379}" type="slidenum">
              <a:rPr kumimoji="0" lang="hr-H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hr-H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357144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Slide Image Placeholder 1"/>
          <p:cNvSpPr>
            <a:spLocks noGrp="1" noRot="1" noChangeAspect="1" noTextEdit="1"/>
          </p:cNvSpPr>
          <p:nvPr>
            <p:ph type="sldImg"/>
          </p:nvPr>
        </p:nvSpPr>
        <p:spPr>
          <a:ln/>
        </p:spPr>
      </p:sp>
      <p:sp>
        <p:nvSpPr>
          <p:cNvPr id="7885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r>
              <a:rPr lang="en-GB" altLang="en-US" smtClean="0"/>
              <a:t>The WV imagery would be a bit easier to assist with the </a:t>
            </a:r>
            <a:r>
              <a:rPr lang="en-CA" altLang="en-US" smtClean="0"/>
              <a:t>3D interpretation. I certainly agree with the three main vorticity maximum tubes. The middle vot max requires another DZ which should be evident on the WV. The large backward S DZ certainly spans two large trofs. The vorticity minimums that I suggest would complete that pattern. Without animation I could be off in the positioning of these features but I am happy with that. Also, these vorticity tubes extend through large depths of the atmosphere so depending on the tilt, the position at any one level will be very different geographically from another level. The conceptual models are what are important. I have analyzed the vort max and vort min chain that straddles the axis of maximum winds. I will use colours so you will know which ones I have added :&gt;)) Sometimes even coloured symbols don’t stand out against the false coloured image.  Thank you my friends. The weather patterns always interesting. Analyzing them all could phil a book. The colder valued system is also interesting with the same or similar patterns. </a:t>
            </a:r>
            <a:endParaRPr lang="en-GB" altLang="en-US" smtClean="0"/>
          </a:p>
        </p:txBody>
      </p:sp>
      <p:sp>
        <p:nvSpPr>
          <p:cNvPr id="7885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9163">
              <a:defRPr sz="900" b="1">
                <a:solidFill>
                  <a:schemeClr val="bg1"/>
                </a:solidFill>
                <a:latin typeface="Tahoma" panose="020B0604030504040204" pitchFamily="34" charset="0"/>
              </a:defRPr>
            </a:lvl1pPr>
            <a:lvl2pPr marL="742950" indent="-285750" defTabSz="919163">
              <a:defRPr sz="900" b="1">
                <a:solidFill>
                  <a:schemeClr val="bg1"/>
                </a:solidFill>
                <a:latin typeface="Tahoma" panose="020B0604030504040204" pitchFamily="34" charset="0"/>
              </a:defRPr>
            </a:lvl2pPr>
            <a:lvl3pPr marL="1143000" indent="-228600" defTabSz="919163">
              <a:defRPr sz="900" b="1">
                <a:solidFill>
                  <a:schemeClr val="bg1"/>
                </a:solidFill>
                <a:latin typeface="Tahoma" panose="020B0604030504040204" pitchFamily="34" charset="0"/>
              </a:defRPr>
            </a:lvl3pPr>
            <a:lvl4pPr marL="1600200" indent="-228600" defTabSz="919163">
              <a:defRPr sz="900" b="1">
                <a:solidFill>
                  <a:schemeClr val="bg1"/>
                </a:solidFill>
                <a:latin typeface="Tahoma" panose="020B0604030504040204" pitchFamily="34" charset="0"/>
              </a:defRPr>
            </a:lvl4pPr>
            <a:lvl5pPr marL="2057400" indent="-228600" defTabSz="919163">
              <a:defRPr sz="900" b="1">
                <a:solidFill>
                  <a:schemeClr val="bg1"/>
                </a:solidFill>
                <a:latin typeface="Tahoma" panose="020B0604030504040204" pitchFamily="34" charset="0"/>
              </a:defRPr>
            </a:lvl5pPr>
            <a:lvl6pPr marL="2514600" indent="-228600" defTabSz="919163" eaLnBrk="0" fontAlgn="base" hangingPunct="0">
              <a:spcBef>
                <a:spcPct val="50000"/>
              </a:spcBef>
              <a:spcAft>
                <a:spcPct val="0"/>
              </a:spcAft>
              <a:defRPr sz="900" b="1">
                <a:solidFill>
                  <a:schemeClr val="bg1"/>
                </a:solidFill>
                <a:latin typeface="Tahoma" panose="020B0604030504040204" pitchFamily="34" charset="0"/>
              </a:defRPr>
            </a:lvl6pPr>
            <a:lvl7pPr marL="2971800" indent="-228600" defTabSz="919163" eaLnBrk="0" fontAlgn="base" hangingPunct="0">
              <a:spcBef>
                <a:spcPct val="50000"/>
              </a:spcBef>
              <a:spcAft>
                <a:spcPct val="0"/>
              </a:spcAft>
              <a:defRPr sz="900" b="1">
                <a:solidFill>
                  <a:schemeClr val="bg1"/>
                </a:solidFill>
                <a:latin typeface="Tahoma" panose="020B0604030504040204" pitchFamily="34" charset="0"/>
              </a:defRPr>
            </a:lvl7pPr>
            <a:lvl8pPr marL="3429000" indent="-228600" defTabSz="919163" eaLnBrk="0" fontAlgn="base" hangingPunct="0">
              <a:spcBef>
                <a:spcPct val="50000"/>
              </a:spcBef>
              <a:spcAft>
                <a:spcPct val="0"/>
              </a:spcAft>
              <a:defRPr sz="900" b="1">
                <a:solidFill>
                  <a:schemeClr val="bg1"/>
                </a:solidFill>
                <a:latin typeface="Tahoma" panose="020B0604030504040204" pitchFamily="34" charset="0"/>
              </a:defRPr>
            </a:lvl8pPr>
            <a:lvl9pPr marL="3886200" indent="-228600" defTabSz="919163" eaLnBrk="0" fontAlgn="base" hangingPunct="0">
              <a:spcBef>
                <a:spcPct val="50000"/>
              </a:spcBef>
              <a:spcAft>
                <a:spcPct val="0"/>
              </a:spcAft>
              <a:defRPr sz="900" b="1">
                <a:solidFill>
                  <a:schemeClr val="bg1"/>
                </a:solidFill>
                <a:latin typeface="Tahoma" panose="020B0604030504040204" pitchFamily="34" charset="0"/>
              </a:defRPr>
            </a:lvl9pPr>
          </a:lstStyle>
          <a:p>
            <a:pPr marL="0" marR="0" lvl="0" indent="0" algn="r" defTabSz="919163" rtl="0" eaLnBrk="0" fontAlgn="base" latinLnBrk="0" hangingPunct="0">
              <a:lnSpc>
                <a:spcPct val="100000"/>
              </a:lnSpc>
              <a:spcBef>
                <a:spcPct val="0"/>
              </a:spcBef>
              <a:spcAft>
                <a:spcPct val="0"/>
              </a:spcAft>
              <a:buClrTx/>
              <a:buSzTx/>
              <a:buFontTx/>
              <a:buNone/>
              <a:tabLst/>
              <a:defRPr/>
            </a:pPr>
            <a:fld id="{59AFBEEA-43C3-4BFF-9DC2-D41DEA4EC056}" type="slidenum">
              <a:rPr kumimoji="0" lang="en-GB"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9163" rtl="0" eaLnBrk="0" fontAlgn="base" latinLnBrk="0" hangingPunct="0">
                <a:lnSpc>
                  <a:spcPct val="100000"/>
                </a:lnSpc>
                <a:spcBef>
                  <a:spcPct val="0"/>
                </a:spcBef>
                <a:spcAft>
                  <a:spcPct val="0"/>
                </a:spcAft>
                <a:buClrTx/>
                <a:buSzTx/>
                <a:buFontTx/>
                <a:buNone/>
                <a:tabLst/>
                <a:defRPr/>
              </a:pPr>
              <a:t>44</a:t>
            </a:fld>
            <a:endParaRPr kumimoji="0" lang="en-GB"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37325982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Slide Image Placeholder 1"/>
          <p:cNvSpPr>
            <a:spLocks noGrp="1" noRot="1" noChangeAspect="1" noTextEdit="1"/>
          </p:cNvSpPr>
          <p:nvPr>
            <p:ph type="sldImg"/>
          </p:nvPr>
        </p:nvSpPr>
        <p:spPr>
          <a:ln/>
        </p:spPr>
      </p:sp>
      <p:sp>
        <p:nvSpPr>
          <p:cNvPr id="7987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r>
              <a:rPr lang="en-GB" altLang="en-US" smtClean="0"/>
              <a:t>The WV imagery would be a bit easier to assist with the </a:t>
            </a:r>
            <a:r>
              <a:rPr lang="en-CA" altLang="en-US" smtClean="0"/>
              <a:t>3D interpretation. I certainly agree with the three main vorticity maximum tubes. The middle vot max requires another DZ which should be evident on the WV. The large backward S DZ certainly spans two large trofs. The vorticity minimums that I suggest would complete that pattern. Without animation I could be off in the positioning of these features but I am happy with that. Also, these vorticity tubes extend through large depths of the atmosphere so depending on the tilt, the position at any one level will be very different geographically from another level. The conceptual models are what are important. I have analyzed the vort max and vort min chain that straddles the axis of maximum winds. I will use colours so you will know which ones I have added :&gt;)) Sometimes even coloured symbols don’t stand out against the false coloured image.  Thank you my friends. The weather patterns always interesting. Analyzing them all could phil a book. The colder valued system is also interesting with the same or similar patterns. </a:t>
            </a:r>
            <a:endParaRPr lang="en-GB" altLang="en-US" smtClean="0"/>
          </a:p>
        </p:txBody>
      </p:sp>
      <p:sp>
        <p:nvSpPr>
          <p:cNvPr id="7987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9163">
              <a:defRPr sz="900" b="1">
                <a:solidFill>
                  <a:schemeClr val="bg1"/>
                </a:solidFill>
                <a:latin typeface="Tahoma" panose="020B0604030504040204" pitchFamily="34" charset="0"/>
              </a:defRPr>
            </a:lvl1pPr>
            <a:lvl2pPr marL="742950" indent="-285750" defTabSz="919163">
              <a:defRPr sz="900" b="1">
                <a:solidFill>
                  <a:schemeClr val="bg1"/>
                </a:solidFill>
                <a:latin typeface="Tahoma" panose="020B0604030504040204" pitchFamily="34" charset="0"/>
              </a:defRPr>
            </a:lvl2pPr>
            <a:lvl3pPr marL="1143000" indent="-228600" defTabSz="919163">
              <a:defRPr sz="900" b="1">
                <a:solidFill>
                  <a:schemeClr val="bg1"/>
                </a:solidFill>
                <a:latin typeface="Tahoma" panose="020B0604030504040204" pitchFamily="34" charset="0"/>
              </a:defRPr>
            </a:lvl3pPr>
            <a:lvl4pPr marL="1600200" indent="-228600" defTabSz="919163">
              <a:defRPr sz="900" b="1">
                <a:solidFill>
                  <a:schemeClr val="bg1"/>
                </a:solidFill>
                <a:latin typeface="Tahoma" panose="020B0604030504040204" pitchFamily="34" charset="0"/>
              </a:defRPr>
            </a:lvl4pPr>
            <a:lvl5pPr marL="2057400" indent="-228600" defTabSz="919163">
              <a:defRPr sz="900" b="1">
                <a:solidFill>
                  <a:schemeClr val="bg1"/>
                </a:solidFill>
                <a:latin typeface="Tahoma" panose="020B0604030504040204" pitchFamily="34" charset="0"/>
              </a:defRPr>
            </a:lvl5pPr>
            <a:lvl6pPr marL="2514600" indent="-228600" defTabSz="919163" eaLnBrk="0" fontAlgn="base" hangingPunct="0">
              <a:spcBef>
                <a:spcPct val="50000"/>
              </a:spcBef>
              <a:spcAft>
                <a:spcPct val="0"/>
              </a:spcAft>
              <a:defRPr sz="900" b="1">
                <a:solidFill>
                  <a:schemeClr val="bg1"/>
                </a:solidFill>
                <a:latin typeface="Tahoma" panose="020B0604030504040204" pitchFamily="34" charset="0"/>
              </a:defRPr>
            </a:lvl6pPr>
            <a:lvl7pPr marL="2971800" indent="-228600" defTabSz="919163" eaLnBrk="0" fontAlgn="base" hangingPunct="0">
              <a:spcBef>
                <a:spcPct val="50000"/>
              </a:spcBef>
              <a:spcAft>
                <a:spcPct val="0"/>
              </a:spcAft>
              <a:defRPr sz="900" b="1">
                <a:solidFill>
                  <a:schemeClr val="bg1"/>
                </a:solidFill>
                <a:latin typeface="Tahoma" panose="020B0604030504040204" pitchFamily="34" charset="0"/>
              </a:defRPr>
            </a:lvl7pPr>
            <a:lvl8pPr marL="3429000" indent="-228600" defTabSz="919163" eaLnBrk="0" fontAlgn="base" hangingPunct="0">
              <a:spcBef>
                <a:spcPct val="50000"/>
              </a:spcBef>
              <a:spcAft>
                <a:spcPct val="0"/>
              </a:spcAft>
              <a:defRPr sz="900" b="1">
                <a:solidFill>
                  <a:schemeClr val="bg1"/>
                </a:solidFill>
                <a:latin typeface="Tahoma" panose="020B0604030504040204" pitchFamily="34" charset="0"/>
              </a:defRPr>
            </a:lvl8pPr>
            <a:lvl9pPr marL="3886200" indent="-228600" defTabSz="919163" eaLnBrk="0" fontAlgn="base" hangingPunct="0">
              <a:spcBef>
                <a:spcPct val="50000"/>
              </a:spcBef>
              <a:spcAft>
                <a:spcPct val="0"/>
              </a:spcAft>
              <a:defRPr sz="900" b="1">
                <a:solidFill>
                  <a:schemeClr val="bg1"/>
                </a:solidFill>
                <a:latin typeface="Tahoma" panose="020B0604030504040204" pitchFamily="34" charset="0"/>
              </a:defRPr>
            </a:lvl9pPr>
          </a:lstStyle>
          <a:p>
            <a:pPr marL="0" marR="0" lvl="0" indent="0" algn="r" defTabSz="919163" rtl="0" eaLnBrk="0" fontAlgn="base" latinLnBrk="0" hangingPunct="0">
              <a:lnSpc>
                <a:spcPct val="100000"/>
              </a:lnSpc>
              <a:spcBef>
                <a:spcPct val="0"/>
              </a:spcBef>
              <a:spcAft>
                <a:spcPct val="0"/>
              </a:spcAft>
              <a:buClrTx/>
              <a:buSzTx/>
              <a:buFontTx/>
              <a:buNone/>
              <a:tabLst/>
              <a:defRPr/>
            </a:pPr>
            <a:fld id="{3A93ECFB-51EC-48CD-8D5F-6ECFCF669DAF}" type="slidenum">
              <a:rPr kumimoji="0" lang="en-GB"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9163" rtl="0" eaLnBrk="0" fontAlgn="base" latinLnBrk="0" hangingPunct="0">
                <a:lnSpc>
                  <a:spcPct val="100000"/>
                </a:lnSpc>
                <a:spcBef>
                  <a:spcPct val="0"/>
                </a:spcBef>
                <a:spcAft>
                  <a:spcPct val="0"/>
                </a:spcAft>
                <a:buClrTx/>
                <a:buSzTx/>
                <a:buFontTx/>
                <a:buNone/>
                <a:tabLst/>
                <a:defRPr/>
              </a:pPr>
              <a:t>45</a:t>
            </a:fld>
            <a:endParaRPr kumimoji="0" lang="en-GB"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553176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7FE02029-9BE2-4139-82E8-7E205433FD51}" type="slidenum">
              <a:rPr lang="de-DE" smtClean="0"/>
              <a:pPr>
                <a:defRPr/>
              </a:pPr>
              <a:t>48</a:t>
            </a:fld>
            <a:endParaRPr lang="de-DE"/>
          </a:p>
        </p:txBody>
      </p:sp>
    </p:spTree>
    <p:extLst>
      <p:ext uri="{BB962C8B-B14F-4D97-AF65-F5344CB8AC3E}">
        <p14:creationId xmlns:p14="http://schemas.microsoft.com/office/powerpoint/2010/main" val="111766654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2.png"/><Relationship Id="rId1" Type="http://schemas.openxmlformats.org/officeDocument/2006/relationships/slideMaster" Target="../slideMasters/slideMaster1.xml"/><Relationship Id="rId4" Type="http://schemas.openxmlformats.org/officeDocument/2006/relationships/image" Target="../media/image13.png"/></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9.png"/></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 Storm">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770398" y="1191201"/>
            <a:ext cx="9421602" cy="5338907"/>
          </a:xfrm>
          <a:prstGeom prst="rect">
            <a:avLst/>
          </a:prstGeom>
        </p:spPr>
      </p:pic>
      <p:sp>
        <p:nvSpPr>
          <p:cNvPr id="243" name="Freeform 242"/>
          <p:cNvSpPr/>
          <p:nvPr userDrawn="1"/>
        </p:nvSpPr>
        <p:spPr bwMode="auto">
          <a:xfrm>
            <a:off x="36945" y="1154545"/>
            <a:ext cx="3306619" cy="5375564"/>
          </a:xfrm>
          <a:custGeom>
            <a:avLst/>
            <a:gdLst>
              <a:gd name="connsiteX0" fmla="*/ 46182 w 3306619"/>
              <a:gd name="connsiteY0" fmla="*/ 0 h 5375564"/>
              <a:gd name="connsiteX1" fmla="*/ 3306619 w 3306619"/>
              <a:gd name="connsiteY1" fmla="*/ 0 h 5375564"/>
              <a:gd name="connsiteX2" fmla="*/ 2050473 w 3306619"/>
              <a:gd name="connsiteY2" fmla="*/ 5375564 h 5375564"/>
              <a:gd name="connsiteX3" fmla="*/ 0 w 3306619"/>
              <a:gd name="connsiteY3" fmla="*/ 5375564 h 5375564"/>
              <a:gd name="connsiteX4" fmla="*/ 46182 w 3306619"/>
              <a:gd name="connsiteY4" fmla="*/ 0 h 53755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06619" h="5375564">
                <a:moveTo>
                  <a:pt x="46182" y="0"/>
                </a:moveTo>
                <a:lnTo>
                  <a:pt x="3306619" y="0"/>
                </a:lnTo>
                <a:lnTo>
                  <a:pt x="2050473" y="5375564"/>
                </a:lnTo>
                <a:lnTo>
                  <a:pt x="0" y="5375564"/>
                </a:lnTo>
                <a:lnTo>
                  <a:pt x="46182" y="0"/>
                </a:lnTo>
                <a:close/>
              </a:path>
            </a:pathLst>
          </a:custGeom>
          <a:solidFill>
            <a:schemeClr val="accent5"/>
          </a:solidFill>
          <a:ln w="9525" cap="flat" cmpd="sng" algn="ctr">
            <a:noFill/>
            <a:prstDash val="solid"/>
            <a:round/>
            <a:headEnd type="none" w="med" len="med"/>
            <a:tailEnd type="none" w="med" len="med"/>
          </a:ln>
          <a:effectLst/>
        </p:spPr>
        <p:txBody>
          <a:bodyPr vert="horz" wrap="square" lIns="36000" tIns="36000" rIns="36000" bIns="36000" numCol="1" rtlCol="0" anchor="t" anchorCtr="0" compatLnSpc="1">
            <a:prstTxWarp prst="textNoShape">
              <a:avLst/>
            </a:prstTxWarp>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GB" sz="900" b="1" i="0" u="none" strike="noStrike" cap="none" normalizeH="0" baseline="0" smtClean="0">
              <a:ln>
                <a:noFill/>
              </a:ln>
              <a:solidFill>
                <a:schemeClr val="bg1"/>
              </a:solidFill>
              <a:effectLst/>
              <a:latin typeface="Tahoma" pitchFamily="34" charset="0"/>
            </a:endParaRPr>
          </a:p>
        </p:txBody>
      </p:sp>
      <p:pic>
        <p:nvPicPr>
          <p:cNvPr id="3" name="Picture 2"/>
          <p:cNvPicPr>
            <a:picLocks noChangeAspect="1"/>
          </p:cNvPicPr>
          <p:nvPr userDrawn="1"/>
        </p:nvPicPr>
        <p:blipFill rotWithShape="1">
          <a:blip r:embed="rId3">
            <a:extLst>
              <a:ext uri="{28A0092B-C50C-407E-A947-70E740481C1C}">
                <a14:useLocalDpi xmlns:a14="http://schemas.microsoft.com/office/drawing/2010/main" val="0"/>
              </a:ext>
            </a:extLst>
          </a:blip>
          <a:srcRect b="3839"/>
          <a:stretch/>
        </p:blipFill>
        <p:spPr>
          <a:xfrm>
            <a:off x="-1" y="-8718"/>
            <a:ext cx="12192001" cy="6594765"/>
          </a:xfrm>
          <a:prstGeom prst="rect">
            <a:avLst/>
          </a:prstGeom>
        </p:spPr>
      </p:pic>
      <p:sp>
        <p:nvSpPr>
          <p:cNvPr id="264" name="Rectangle 263"/>
          <p:cNvSpPr/>
          <p:nvPr userDrawn="1"/>
        </p:nvSpPr>
        <p:spPr bwMode="auto">
          <a:xfrm>
            <a:off x="145054" y="-8719"/>
            <a:ext cx="2107258" cy="647425"/>
          </a:xfrm>
          <a:prstGeom prst="rect">
            <a:avLst/>
          </a:prstGeom>
          <a:solidFill>
            <a:schemeClr val="bg1"/>
          </a:solidFill>
          <a:ln w="9525" cap="flat" cmpd="sng" algn="ctr">
            <a:noFill/>
            <a:prstDash val="solid"/>
            <a:round/>
            <a:headEnd type="none" w="med" len="med"/>
            <a:tailEnd type="none" w="med" len="med"/>
          </a:ln>
          <a:effectLst/>
        </p:spPr>
        <p:txBody>
          <a:bodyPr vert="horz" wrap="square" lIns="36000" tIns="36000" rIns="36000" bIns="36000" numCol="1" rtlCol="0" anchor="t" anchorCtr="0" compatLnSpc="1">
            <a:prstTxWarp prst="textNoShape">
              <a:avLst/>
            </a:prstTxWarp>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GB" sz="900" b="1" i="0" u="none" strike="noStrike" cap="none" normalizeH="0" baseline="0" smtClean="0">
              <a:ln>
                <a:noFill/>
              </a:ln>
              <a:solidFill>
                <a:schemeClr val="bg1"/>
              </a:solidFill>
              <a:effectLst/>
              <a:latin typeface="Tahoma" pitchFamily="34" charset="0"/>
            </a:endParaRPr>
          </a:p>
        </p:txBody>
      </p:sp>
      <p:cxnSp>
        <p:nvCxnSpPr>
          <p:cNvPr id="268" name="Straight Connector 267"/>
          <p:cNvCxnSpPr/>
          <p:nvPr userDrawn="1"/>
        </p:nvCxnSpPr>
        <p:spPr bwMode="auto">
          <a:xfrm>
            <a:off x="145054" y="638706"/>
            <a:ext cx="12046946" cy="0"/>
          </a:xfrm>
          <a:prstGeom prst="line">
            <a:avLst/>
          </a:prstGeom>
          <a:solidFill>
            <a:schemeClr val="bg2"/>
          </a:solidFill>
          <a:ln w="6350" cap="flat" cmpd="sng" algn="ctr">
            <a:solidFill>
              <a:schemeClr val="tx2">
                <a:alpha val="20000"/>
              </a:schemeClr>
            </a:solidFill>
            <a:prstDash val="solid"/>
            <a:round/>
            <a:headEnd type="none" w="med" len="med"/>
            <a:tailEnd type="none" w="med" len="med"/>
          </a:ln>
          <a:effectLst/>
        </p:spPr>
      </p:cxnSp>
      <p:pic>
        <p:nvPicPr>
          <p:cNvPr id="267" name="Picture 266"/>
          <p:cNvPicPr>
            <a:picLocks noChangeAspect="1"/>
          </p:cNvPicPr>
          <p:nvPr userDrawn="1"/>
        </p:nvPicPr>
        <p:blipFill rotWithShape="1">
          <a:blip r:embed="rId4" cstate="print">
            <a:extLst>
              <a:ext uri="{28A0092B-C50C-407E-A947-70E740481C1C}">
                <a14:useLocalDpi xmlns:a14="http://schemas.microsoft.com/office/drawing/2010/main" val="0"/>
              </a:ext>
            </a:extLst>
          </a:blip>
          <a:srcRect r="-88"/>
          <a:stretch/>
        </p:blipFill>
        <p:spPr>
          <a:xfrm>
            <a:off x="371032" y="114424"/>
            <a:ext cx="1703214" cy="438072"/>
          </a:xfrm>
          <a:prstGeom prst="rect">
            <a:avLst/>
          </a:prstGeom>
        </p:spPr>
      </p:pic>
    </p:spTree>
    <p:extLst>
      <p:ext uri="{BB962C8B-B14F-4D97-AF65-F5344CB8AC3E}">
        <p14:creationId xmlns:p14="http://schemas.microsoft.com/office/powerpoint/2010/main" val="1719411522"/>
      </p:ext>
    </p:extLst>
  </p:cSld>
  <p:clrMapOvr>
    <a:masterClrMapping/>
  </p:clrMapOvr>
  <p:transition/>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Q&amp;A">
    <p:bg>
      <p:bgPr>
        <a:solidFill>
          <a:schemeClr val="tx1"/>
        </a:solidFill>
        <a:effectLst/>
      </p:bgPr>
    </p:bg>
    <p:spTree>
      <p:nvGrpSpPr>
        <p:cNvPr id="1" name=""/>
        <p:cNvGrpSpPr/>
        <p:nvPr/>
      </p:nvGrpSpPr>
      <p:grpSpPr>
        <a:xfrm>
          <a:off x="0" y="0"/>
          <a:ext cx="0" cy="0"/>
          <a:chOff x="0" y="0"/>
          <a:chExt cx="0" cy="0"/>
        </a:xfrm>
      </p:grpSpPr>
      <p:sp>
        <p:nvSpPr>
          <p:cNvPr id="7" name="Rectangle 6"/>
          <p:cNvSpPr/>
          <p:nvPr userDrawn="1"/>
        </p:nvSpPr>
        <p:spPr bwMode="auto">
          <a:xfrm>
            <a:off x="0" y="1139429"/>
            <a:ext cx="8183418" cy="5447472"/>
          </a:xfrm>
          <a:prstGeom prst="rect">
            <a:avLst/>
          </a:prstGeom>
          <a:solidFill>
            <a:schemeClr val="accent5"/>
          </a:solidFill>
          <a:ln w="9525" cap="flat" cmpd="sng" algn="ctr">
            <a:noFill/>
            <a:prstDash val="solid"/>
            <a:round/>
            <a:headEnd type="none" w="med" len="med"/>
            <a:tailEnd type="none" w="med" len="med"/>
          </a:ln>
          <a:effectLst/>
        </p:spPr>
        <p:txBody>
          <a:bodyPr vert="horz" wrap="square" lIns="36000" tIns="36000" rIns="36000" bIns="36000" numCol="1" rtlCol="0" anchor="t" anchorCtr="0" compatLnSpc="1">
            <a:prstTxWarp prst="textNoShape">
              <a:avLst/>
            </a:prstTxWarp>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GB" sz="900" b="1" i="0" u="none" strike="noStrike" cap="none" normalizeH="0" baseline="0" smtClean="0">
              <a:ln>
                <a:noFill/>
              </a:ln>
              <a:solidFill>
                <a:schemeClr val="bg1"/>
              </a:solidFill>
              <a:effectLst/>
              <a:latin typeface="Tahoma" pitchFamily="34" charset="0"/>
            </a:endParaRPr>
          </a:p>
        </p:txBody>
      </p:sp>
      <p:pic>
        <p:nvPicPr>
          <p:cNvPr id="4" name="Picture 3"/>
          <p:cNvPicPr>
            <a:picLocks noChangeAspect="1"/>
          </p:cNvPicPr>
          <p:nvPr userDrawn="1"/>
        </p:nvPicPr>
        <p:blipFill rotWithShape="1">
          <a:blip r:embed="rId2">
            <a:extLst>
              <a:ext uri="{28A0092B-C50C-407E-A947-70E740481C1C}">
                <a14:useLocalDpi xmlns:a14="http://schemas.microsoft.com/office/drawing/2010/main" val="0"/>
              </a:ext>
            </a:extLst>
          </a:blip>
          <a:srcRect t="12525" b="3434"/>
          <a:stretch/>
        </p:blipFill>
        <p:spPr>
          <a:xfrm>
            <a:off x="0" y="858982"/>
            <a:ext cx="12192000" cy="5763491"/>
          </a:xfrm>
          <a:prstGeom prst="rect">
            <a:avLst/>
          </a:prstGeom>
        </p:spPr>
      </p:pic>
      <p:sp>
        <p:nvSpPr>
          <p:cNvPr id="8" name="Rectangle 7"/>
          <p:cNvSpPr/>
          <p:nvPr userDrawn="1"/>
        </p:nvSpPr>
        <p:spPr bwMode="auto">
          <a:xfrm>
            <a:off x="145054" y="-8719"/>
            <a:ext cx="647425" cy="647425"/>
          </a:xfrm>
          <a:prstGeom prst="rect">
            <a:avLst/>
          </a:prstGeom>
          <a:solidFill>
            <a:schemeClr val="bg1"/>
          </a:solidFill>
          <a:ln w="9525" cap="flat" cmpd="sng" algn="ctr">
            <a:noFill/>
            <a:prstDash val="solid"/>
            <a:round/>
            <a:headEnd type="none" w="med" len="med"/>
            <a:tailEnd type="none" w="med" len="med"/>
          </a:ln>
          <a:effectLst/>
        </p:spPr>
        <p:txBody>
          <a:bodyPr vert="horz" wrap="square" lIns="36000" tIns="36000" rIns="36000" bIns="36000" numCol="1" rtlCol="0" anchor="t" anchorCtr="0" compatLnSpc="1">
            <a:prstTxWarp prst="textNoShape">
              <a:avLst/>
            </a:prstTxWarp>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GB" sz="900" b="1" i="0" u="none" strike="noStrike" cap="none" normalizeH="0" baseline="0" smtClean="0">
              <a:ln>
                <a:noFill/>
              </a:ln>
              <a:solidFill>
                <a:schemeClr val="bg1"/>
              </a:solidFill>
              <a:effectLst/>
              <a:latin typeface="Tahoma" pitchFamily="34" charset="0"/>
            </a:endParaRPr>
          </a:p>
        </p:txBody>
      </p:sp>
      <p:sp>
        <p:nvSpPr>
          <p:cNvPr id="6" name="Text Placeholder 5"/>
          <p:cNvSpPr>
            <a:spLocks noGrp="1"/>
          </p:cNvSpPr>
          <p:nvPr>
            <p:ph type="body" sz="quarter" idx="10"/>
          </p:nvPr>
        </p:nvSpPr>
        <p:spPr>
          <a:xfrm>
            <a:off x="6308436" y="1237673"/>
            <a:ext cx="5463956" cy="5164431"/>
          </a:xfrm>
        </p:spPr>
        <p:txBody>
          <a:bodyPr anchor="ctr"/>
          <a:lstStyle>
            <a:lvl1pPr marL="0" indent="0">
              <a:buNone/>
              <a:defRPr sz="3200"/>
            </a:lvl1pPr>
            <a:lvl2pPr marL="562722" indent="0">
              <a:buNone/>
              <a:defRPr sz="2800"/>
            </a:lvl2pPr>
            <a:lvl3pPr marL="1125443" indent="0">
              <a:buNone/>
              <a:defRPr sz="2400"/>
            </a:lvl3pPr>
            <a:lvl4pPr marL="1688165" indent="0">
              <a:buNone/>
              <a:defRPr sz="2000"/>
            </a:lvl4pPr>
            <a:lvl5pPr marL="2250887" indent="0">
              <a:buNone/>
              <a:defRPr sz="1800"/>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pic>
        <p:nvPicPr>
          <p:cNvPr id="5" name="Picture 4"/>
          <p:cNvPicPr>
            <a:picLocks noChangeAspect="1"/>
          </p:cNvPicPr>
          <p:nvPr userDrawn="1"/>
        </p:nvPicPr>
        <p:blipFill rotWithShape="1">
          <a:blip r:embed="rId3" cstate="print">
            <a:extLst>
              <a:ext uri="{28A0092B-C50C-407E-A947-70E740481C1C}">
                <a14:useLocalDpi xmlns:a14="http://schemas.microsoft.com/office/drawing/2010/main" val="0"/>
              </a:ext>
            </a:extLst>
          </a:blip>
          <a:srcRect r="74091"/>
          <a:stretch/>
        </p:blipFill>
        <p:spPr>
          <a:xfrm>
            <a:off x="207400" y="83805"/>
            <a:ext cx="485747" cy="482634"/>
          </a:xfrm>
          <a:prstGeom prst="rect">
            <a:avLst/>
          </a:prstGeom>
        </p:spPr>
      </p:pic>
      <p:pic>
        <p:nvPicPr>
          <p:cNvPr id="9" name="Picture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693147" y="2427580"/>
            <a:ext cx="2640047" cy="2635916"/>
          </a:xfrm>
          <a:prstGeom prst="rect">
            <a:avLst/>
          </a:prstGeom>
        </p:spPr>
      </p:pic>
    </p:spTree>
    <p:extLst>
      <p:ext uri="{BB962C8B-B14F-4D97-AF65-F5344CB8AC3E}">
        <p14:creationId xmlns:p14="http://schemas.microsoft.com/office/powerpoint/2010/main" val="4224209359"/>
      </p:ext>
    </p:extLst>
  </p:cSld>
  <p:clrMapOvr>
    <a:masterClrMapping/>
  </p:clrMapOvr>
  <p:transition/>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obj">
  <p:cSld name="Title and Content">
    <p:bg>
      <p:bgPr>
        <a:blipFill dpi="0" rotWithShape="1">
          <a:blip r:embed="rId2">
            <a:lum/>
          </a:blip>
          <a:srcRect/>
          <a:stretch>
            <a:fillRect b="5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12192000" cy="1019907"/>
          </a:xfrm>
        </p:spPr>
        <p:txBody>
          <a:bodyPr/>
          <a:lstStyle>
            <a:lvl1pPr marL="221544">
              <a:defRPr/>
            </a:lvl1pPr>
          </a:lstStyle>
          <a:p>
            <a:r>
              <a:rPr lang="en-US" smtClean="0"/>
              <a:t>Click to edit Master title style</a:t>
            </a:r>
            <a:endParaRPr lang="en-GB" dirty="0"/>
          </a:p>
        </p:txBody>
      </p:sp>
      <p:sp>
        <p:nvSpPr>
          <p:cNvPr id="3" name="Content Placeholder 2"/>
          <p:cNvSpPr>
            <a:spLocks noGrp="1"/>
          </p:cNvSpPr>
          <p:nvPr>
            <p:ph idx="1"/>
          </p:nvPr>
        </p:nvSpPr>
        <p:spPr>
          <a:xfrm>
            <a:off x="328248" y="1237127"/>
            <a:ext cx="11627339" cy="5262675"/>
          </a:xfrm>
        </p:spPr>
        <p:txBody>
          <a:bodyPr>
            <a:normAutofit/>
          </a:bodyPr>
          <a:lstStyle>
            <a:lvl1pPr marL="310162" indent="-310162">
              <a:spcBef>
                <a:spcPts val="0"/>
              </a:spcBef>
              <a:defRPr/>
            </a:lvl1pPr>
            <a:lvl2pPr>
              <a:defRPr/>
            </a:lvl2pPr>
            <a:lvl3pPr>
              <a:defRPr/>
            </a:lvl3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Tree>
    <p:extLst>
      <p:ext uri="{BB962C8B-B14F-4D97-AF65-F5344CB8AC3E}">
        <p14:creationId xmlns:p14="http://schemas.microsoft.com/office/powerpoint/2010/main" val="1973945254"/>
      </p:ext>
    </p:extLst>
  </p:cSld>
  <p:clrMapOvr>
    <a:masterClrMapping/>
  </p:clrMapOvr>
  <p:transition/>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hr-HR" alt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hr-HR" altLang="en-US"/>
          </a:p>
        </p:txBody>
      </p:sp>
      <p:sp>
        <p:nvSpPr>
          <p:cNvPr id="4" name="Rectangle 6"/>
          <p:cNvSpPr>
            <a:spLocks noGrp="1" noChangeArrowheads="1"/>
          </p:cNvSpPr>
          <p:nvPr>
            <p:ph type="sldNum" sz="quarter" idx="12"/>
          </p:nvPr>
        </p:nvSpPr>
        <p:spPr>
          <a:ln/>
        </p:spPr>
        <p:txBody>
          <a:bodyPr/>
          <a:lstStyle>
            <a:lvl1pPr>
              <a:defRPr/>
            </a:lvl1pPr>
          </a:lstStyle>
          <a:p>
            <a:pPr>
              <a:defRPr/>
            </a:pPr>
            <a:fld id="{A8380550-C898-4918-9DDE-4A60189CB1C9}" type="slidenum">
              <a:rPr lang="hr-HR" altLang="en-US"/>
              <a:pPr>
                <a:defRPr/>
              </a:pPr>
              <a:t>‹#›</a:t>
            </a:fld>
            <a:endParaRPr lang="hr-HR" altLang="en-US"/>
          </a:p>
        </p:txBody>
      </p:sp>
    </p:spTree>
    <p:extLst>
      <p:ext uri="{BB962C8B-B14F-4D97-AF65-F5344CB8AC3E}">
        <p14:creationId xmlns:p14="http://schemas.microsoft.com/office/powerpoint/2010/main" val="272845369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866"/>
            <a:ext cx="10972800" cy="445497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3430810407"/>
      </p:ext>
    </p:extLst>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itle">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grpSp>
        <p:nvGrpSpPr>
          <p:cNvPr id="11" name="Group 53"/>
          <p:cNvGrpSpPr>
            <a:grpSpLocks noChangeAspect="1"/>
          </p:cNvGrpSpPr>
          <p:nvPr userDrawn="1"/>
        </p:nvGrpSpPr>
        <p:grpSpPr bwMode="auto">
          <a:xfrm>
            <a:off x="9523047" y="6307139"/>
            <a:ext cx="2233247" cy="447675"/>
            <a:chOff x="4874" y="3973"/>
            <a:chExt cx="1143" cy="282"/>
          </a:xfrm>
        </p:grpSpPr>
        <p:sp>
          <p:nvSpPr>
            <p:cNvPr id="12" name="AutoShape 52"/>
            <p:cNvSpPr>
              <a:spLocks noChangeAspect="1" noChangeArrowheads="1" noTextEdit="1"/>
            </p:cNvSpPr>
            <p:nvPr userDrawn="1"/>
          </p:nvSpPr>
          <p:spPr bwMode="auto">
            <a:xfrm>
              <a:off x="4874" y="3973"/>
              <a:ext cx="1143" cy="282"/>
            </a:xfrm>
            <a:prstGeom prst="rect">
              <a:avLst/>
            </a:prstGeom>
            <a:noFill/>
            <a:ln w="9525">
              <a:noFill/>
              <a:miter lim="800000"/>
              <a:headEnd/>
              <a:tailEnd/>
            </a:ln>
          </p:spPr>
          <p:txBody>
            <a:bodyPr/>
            <a:lstStyle/>
            <a:p>
              <a:pPr>
                <a:defRPr/>
              </a:pPr>
              <a:endParaRPr lang="en-GB" sz="900"/>
            </a:p>
          </p:txBody>
        </p:sp>
        <p:sp>
          <p:nvSpPr>
            <p:cNvPr id="13" name="Freeform 54"/>
            <p:cNvSpPr>
              <a:spLocks noEditPoints="1"/>
            </p:cNvSpPr>
            <p:nvPr userDrawn="1"/>
          </p:nvSpPr>
          <p:spPr bwMode="auto">
            <a:xfrm>
              <a:off x="5774" y="4079"/>
              <a:ext cx="100" cy="103"/>
            </a:xfrm>
            <a:custGeom>
              <a:avLst/>
              <a:gdLst/>
              <a:ahLst/>
              <a:cxnLst>
                <a:cxn ang="0">
                  <a:pos x="128" y="0"/>
                </a:cxn>
                <a:cxn ang="0">
                  <a:pos x="76" y="0"/>
                </a:cxn>
                <a:cxn ang="0">
                  <a:pos x="0" y="207"/>
                </a:cxn>
                <a:cxn ang="0">
                  <a:pos x="54" y="207"/>
                </a:cxn>
                <a:cxn ang="0">
                  <a:pos x="69" y="163"/>
                </a:cxn>
                <a:cxn ang="0">
                  <a:pos x="130" y="163"/>
                </a:cxn>
                <a:cxn ang="0">
                  <a:pos x="146" y="207"/>
                </a:cxn>
                <a:cxn ang="0">
                  <a:pos x="200" y="207"/>
                </a:cxn>
                <a:cxn ang="0">
                  <a:pos x="128" y="0"/>
                </a:cxn>
                <a:cxn ang="0">
                  <a:pos x="81" y="125"/>
                </a:cxn>
                <a:cxn ang="0">
                  <a:pos x="100" y="57"/>
                </a:cxn>
                <a:cxn ang="0">
                  <a:pos x="119" y="125"/>
                </a:cxn>
                <a:cxn ang="0">
                  <a:pos x="81" y="125"/>
                </a:cxn>
              </a:cxnLst>
              <a:rect l="0" t="0" r="r" b="b"/>
              <a:pathLst>
                <a:path w="200" h="207">
                  <a:moveTo>
                    <a:pt x="128" y="0"/>
                  </a:moveTo>
                  <a:cubicBezTo>
                    <a:pt x="76" y="0"/>
                    <a:pt x="76" y="0"/>
                    <a:pt x="76" y="0"/>
                  </a:cubicBezTo>
                  <a:cubicBezTo>
                    <a:pt x="0" y="207"/>
                    <a:pt x="0" y="207"/>
                    <a:pt x="0" y="207"/>
                  </a:cubicBezTo>
                  <a:cubicBezTo>
                    <a:pt x="54" y="207"/>
                    <a:pt x="54" y="207"/>
                    <a:pt x="54" y="207"/>
                  </a:cubicBezTo>
                  <a:cubicBezTo>
                    <a:pt x="69" y="163"/>
                    <a:pt x="69" y="163"/>
                    <a:pt x="69" y="163"/>
                  </a:cubicBezTo>
                  <a:cubicBezTo>
                    <a:pt x="130" y="163"/>
                    <a:pt x="130" y="163"/>
                    <a:pt x="130" y="163"/>
                  </a:cubicBezTo>
                  <a:cubicBezTo>
                    <a:pt x="146" y="207"/>
                    <a:pt x="146" y="207"/>
                    <a:pt x="146" y="207"/>
                  </a:cubicBezTo>
                  <a:cubicBezTo>
                    <a:pt x="200" y="207"/>
                    <a:pt x="200" y="207"/>
                    <a:pt x="200" y="207"/>
                  </a:cubicBezTo>
                  <a:lnTo>
                    <a:pt x="128" y="0"/>
                  </a:lnTo>
                  <a:close/>
                  <a:moveTo>
                    <a:pt x="81" y="125"/>
                  </a:moveTo>
                  <a:cubicBezTo>
                    <a:pt x="87" y="103"/>
                    <a:pt x="96" y="78"/>
                    <a:pt x="100" y="57"/>
                  </a:cubicBezTo>
                  <a:cubicBezTo>
                    <a:pt x="104" y="78"/>
                    <a:pt x="113" y="103"/>
                    <a:pt x="119" y="125"/>
                  </a:cubicBezTo>
                  <a:lnTo>
                    <a:pt x="81" y="125"/>
                  </a:lnTo>
                  <a:close/>
                </a:path>
              </a:pathLst>
            </a:custGeom>
            <a:solidFill>
              <a:srgbClr val="002664"/>
            </a:solidFill>
            <a:ln w="9525">
              <a:noFill/>
              <a:round/>
              <a:headEnd/>
              <a:tailEnd/>
            </a:ln>
          </p:spPr>
          <p:txBody>
            <a:bodyPr/>
            <a:lstStyle/>
            <a:p>
              <a:pPr>
                <a:defRPr/>
              </a:pPr>
              <a:endParaRPr lang="en-GB" sz="900"/>
            </a:p>
          </p:txBody>
        </p:sp>
        <p:sp>
          <p:nvSpPr>
            <p:cNvPr id="14" name="Freeform 55"/>
            <p:cNvSpPr>
              <a:spLocks/>
            </p:cNvSpPr>
            <p:nvPr userDrawn="1"/>
          </p:nvSpPr>
          <p:spPr bwMode="auto">
            <a:xfrm>
              <a:off x="5676" y="4077"/>
              <a:ext cx="85" cy="107"/>
            </a:xfrm>
            <a:custGeom>
              <a:avLst/>
              <a:gdLst/>
              <a:ahLst/>
              <a:cxnLst>
                <a:cxn ang="0">
                  <a:pos x="113" y="84"/>
                </a:cxn>
                <a:cxn ang="0">
                  <a:pos x="86" y="78"/>
                </a:cxn>
                <a:cxn ang="0">
                  <a:pos x="65" y="60"/>
                </a:cxn>
                <a:cxn ang="0">
                  <a:pos x="92" y="41"/>
                </a:cxn>
                <a:cxn ang="0">
                  <a:pos x="145" y="56"/>
                </a:cxn>
                <a:cxn ang="0">
                  <a:pos x="168" y="21"/>
                </a:cxn>
                <a:cxn ang="0">
                  <a:pos x="91" y="0"/>
                </a:cxn>
                <a:cxn ang="0">
                  <a:pos x="8" y="65"/>
                </a:cxn>
                <a:cxn ang="0">
                  <a:pos x="17" y="96"/>
                </a:cxn>
                <a:cxn ang="0">
                  <a:pos x="61" y="125"/>
                </a:cxn>
                <a:cxn ang="0">
                  <a:pos x="87" y="131"/>
                </a:cxn>
                <a:cxn ang="0">
                  <a:pos x="113" y="153"/>
                </a:cxn>
                <a:cxn ang="0">
                  <a:pos x="77" y="173"/>
                </a:cxn>
                <a:cxn ang="0">
                  <a:pos x="17" y="158"/>
                </a:cxn>
                <a:cxn ang="0">
                  <a:pos x="0" y="197"/>
                </a:cxn>
                <a:cxn ang="0">
                  <a:pos x="74" y="214"/>
                </a:cxn>
                <a:cxn ang="0">
                  <a:pos x="170" y="143"/>
                </a:cxn>
                <a:cxn ang="0">
                  <a:pos x="113" y="84"/>
                </a:cxn>
              </a:cxnLst>
              <a:rect l="0" t="0" r="r" b="b"/>
              <a:pathLst>
                <a:path w="170" h="214">
                  <a:moveTo>
                    <a:pt x="113" y="84"/>
                  </a:moveTo>
                  <a:cubicBezTo>
                    <a:pt x="86" y="78"/>
                    <a:pt x="86" y="78"/>
                    <a:pt x="86" y="78"/>
                  </a:cubicBezTo>
                  <a:cubicBezTo>
                    <a:pt x="69" y="74"/>
                    <a:pt x="65" y="69"/>
                    <a:pt x="65" y="60"/>
                  </a:cubicBezTo>
                  <a:cubicBezTo>
                    <a:pt x="65" y="48"/>
                    <a:pt x="76" y="41"/>
                    <a:pt x="92" y="41"/>
                  </a:cubicBezTo>
                  <a:cubicBezTo>
                    <a:pt x="108" y="41"/>
                    <a:pt x="125" y="46"/>
                    <a:pt x="145" y="56"/>
                  </a:cubicBezTo>
                  <a:cubicBezTo>
                    <a:pt x="168" y="21"/>
                    <a:pt x="168" y="21"/>
                    <a:pt x="168" y="21"/>
                  </a:cubicBezTo>
                  <a:cubicBezTo>
                    <a:pt x="149" y="9"/>
                    <a:pt x="118" y="0"/>
                    <a:pt x="91" y="0"/>
                  </a:cubicBezTo>
                  <a:cubicBezTo>
                    <a:pt x="42" y="0"/>
                    <a:pt x="8" y="28"/>
                    <a:pt x="8" y="65"/>
                  </a:cubicBezTo>
                  <a:cubicBezTo>
                    <a:pt x="8" y="76"/>
                    <a:pt x="11" y="86"/>
                    <a:pt x="17" y="96"/>
                  </a:cubicBezTo>
                  <a:cubicBezTo>
                    <a:pt x="25" y="110"/>
                    <a:pt x="39" y="120"/>
                    <a:pt x="61" y="125"/>
                  </a:cubicBezTo>
                  <a:cubicBezTo>
                    <a:pt x="87" y="131"/>
                    <a:pt x="87" y="131"/>
                    <a:pt x="87" y="131"/>
                  </a:cubicBezTo>
                  <a:cubicBezTo>
                    <a:pt x="105" y="135"/>
                    <a:pt x="113" y="143"/>
                    <a:pt x="113" y="153"/>
                  </a:cubicBezTo>
                  <a:cubicBezTo>
                    <a:pt x="113" y="167"/>
                    <a:pt x="101" y="173"/>
                    <a:pt x="77" y="173"/>
                  </a:cubicBezTo>
                  <a:cubicBezTo>
                    <a:pt x="55" y="173"/>
                    <a:pt x="38" y="167"/>
                    <a:pt x="17" y="158"/>
                  </a:cubicBezTo>
                  <a:cubicBezTo>
                    <a:pt x="0" y="197"/>
                    <a:pt x="0" y="197"/>
                    <a:pt x="0" y="197"/>
                  </a:cubicBezTo>
                  <a:cubicBezTo>
                    <a:pt x="25" y="208"/>
                    <a:pt x="50" y="214"/>
                    <a:pt x="74" y="214"/>
                  </a:cubicBezTo>
                  <a:cubicBezTo>
                    <a:pt x="132" y="214"/>
                    <a:pt x="170" y="186"/>
                    <a:pt x="170" y="143"/>
                  </a:cubicBezTo>
                  <a:cubicBezTo>
                    <a:pt x="170" y="112"/>
                    <a:pt x="148" y="92"/>
                    <a:pt x="113" y="84"/>
                  </a:cubicBezTo>
                  <a:close/>
                </a:path>
              </a:pathLst>
            </a:custGeom>
            <a:solidFill>
              <a:srgbClr val="002664"/>
            </a:solidFill>
            <a:ln w="9525">
              <a:noFill/>
              <a:round/>
              <a:headEnd/>
              <a:tailEnd/>
            </a:ln>
          </p:spPr>
          <p:txBody>
            <a:bodyPr/>
            <a:lstStyle/>
            <a:p>
              <a:pPr>
                <a:defRPr/>
              </a:pPr>
              <a:endParaRPr lang="en-GB" sz="900"/>
            </a:p>
          </p:txBody>
        </p:sp>
        <p:sp>
          <p:nvSpPr>
            <p:cNvPr id="15" name="Freeform 56"/>
            <p:cNvSpPr>
              <a:spLocks/>
            </p:cNvSpPr>
            <p:nvPr userDrawn="1"/>
          </p:nvSpPr>
          <p:spPr bwMode="auto">
            <a:xfrm>
              <a:off x="5356" y="4079"/>
              <a:ext cx="121" cy="103"/>
            </a:xfrm>
            <a:custGeom>
              <a:avLst/>
              <a:gdLst/>
              <a:ahLst/>
              <a:cxnLst>
                <a:cxn ang="0">
                  <a:pos x="158" y="0"/>
                </a:cxn>
                <a:cxn ang="0">
                  <a:pos x="131" y="94"/>
                </a:cxn>
                <a:cxn ang="0">
                  <a:pos x="122" y="133"/>
                </a:cxn>
                <a:cxn ang="0">
                  <a:pos x="113" y="96"/>
                </a:cxn>
                <a:cxn ang="0">
                  <a:pos x="87" y="0"/>
                </a:cxn>
                <a:cxn ang="0">
                  <a:pos x="22" y="0"/>
                </a:cxn>
                <a:cxn ang="0">
                  <a:pos x="0" y="207"/>
                </a:cxn>
                <a:cxn ang="0">
                  <a:pos x="52" y="207"/>
                </a:cxn>
                <a:cxn ang="0">
                  <a:pos x="58" y="106"/>
                </a:cxn>
                <a:cxn ang="0">
                  <a:pos x="60" y="62"/>
                </a:cxn>
                <a:cxn ang="0">
                  <a:pos x="70" y="106"/>
                </a:cxn>
                <a:cxn ang="0">
                  <a:pos x="98" y="207"/>
                </a:cxn>
                <a:cxn ang="0">
                  <a:pos x="142" y="207"/>
                </a:cxn>
                <a:cxn ang="0">
                  <a:pos x="173" y="103"/>
                </a:cxn>
                <a:cxn ang="0">
                  <a:pos x="183" y="66"/>
                </a:cxn>
                <a:cxn ang="0">
                  <a:pos x="186" y="104"/>
                </a:cxn>
                <a:cxn ang="0">
                  <a:pos x="192" y="207"/>
                </a:cxn>
                <a:cxn ang="0">
                  <a:pos x="243" y="207"/>
                </a:cxn>
                <a:cxn ang="0">
                  <a:pos x="222" y="0"/>
                </a:cxn>
                <a:cxn ang="0">
                  <a:pos x="158" y="0"/>
                </a:cxn>
              </a:cxnLst>
              <a:rect l="0" t="0" r="r" b="b"/>
              <a:pathLst>
                <a:path w="243" h="207">
                  <a:moveTo>
                    <a:pt x="158" y="0"/>
                  </a:moveTo>
                  <a:cubicBezTo>
                    <a:pt x="131" y="94"/>
                    <a:pt x="131" y="94"/>
                    <a:pt x="131" y="94"/>
                  </a:cubicBezTo>
                  <a:cubicBezTo>
                    <a:pt x="127" y="106"/>
                    <a:pt x="124" y="121"/>
                    <a:pt x="122" y="133"/>
                  </a:cubicBezTo>
                  <a:cubicBezTo>
                    <a:pt x="119" y="120"/>
                    <a:pt x="117" y="110"/>
                    <a:pt x="113" y="96"/>
                  </a:cubicBezTo>
                  <a:cubicBezTo>
                    <a:pt x="87" y="0"/>
                    <a:pt x="87" y="0"/>
                    <a:pt x="87" y="0"/>
                  </a:cubicBezTo>
                  <a:cubicBezTo>
                    <a:pt x="22" y="0"/>
                    <a:pt x="22" y="0"/>
                    <a:pt x="22" y="0"/>
                  </a:cubicBezTo>
                  <a:cubicBezTo>
                    <a:pt x="0" y="207"/>
                    <a:pt x="0" y="207"/>
                    <a:pt x="0" y="207"/>
                  </a:cubicBezTo>
                  <a:cubicBezTo>
                    <a:pt x="52" y="207"/>
                    <a:pt x="52" y="207"/>
                    <a:pt x="52" y="207"/>
                  </a:cubicBezTo>
                  <a:cubicBezTo>
                    <a:pt x="58" y="106"/>
                    <a:pt x="58" y="106"/>
                    <a:pt x="58" y="106"/>
                  </a:cubicBezTo>
                  <a:cubicBezTo>
                    <a:pt x="59" y="93"/>
                    <a:pt x="60" y="76"/>
                    <a:pt x="60" y="62"/>
                  </a:cubicBezTo>
                  <a:cubicBezTo>
                    <a:pt x="63" y="79"/>
                    <a:pt x="67" y="97"/>
                    <a:pt x="70" y="106"/>
                  </a:cubicBezTo>
                  <a:cubicBezTo>
                    <a:pt x="98" y="207"/>
                    <a:pt x="98" y="207"/>
                    <a:pt x="98" y="207"/>
                  </a:cubicBezTo>
                  <a:cubicBezTo>
                    <a:pt x="142" y="207"/>
                    <a:pt x="142" y="207"/>
                    <a:pt x="142" y="207"/>
                  </a:cubicBezTo>
                  <a:cubicBezTo>
                    <a:pt x="173" y="103"/>
                    <a:pt x="173" y="103"/>
                    <a:pt x="173" y="103"/>
                  </a:cubicBezTo>
                  <a:cubicBezTo>
                    <a:pt x="176" y="92"/>
                    <a:pt x="181" y="78"/>
                    <a:pt x="183" y="66"/>
                  </a:cubicBezTo>
                  <a:cubicBezTo>
                    <a:pt x="184" y="81"/>
                    <a:pt x="185" y="93"/>
                    <a:pt x="186" y="104"/>
                  </a:cubicBezTo>
                  <a:cubicBezTo>
                    <a:pt x="192" y="207"/>
                    <a:pt x="192" y="207"/>
                    <a:pt x="192" y="207"/>
                  </a:cubicBezTo>
                  <a:cubicBezTo>
                    <a:pt x="243" y="207"/>
                    <a:pt x="243" y="207"/>
                    <a:pt x="243" y="207"/>
                  </a:cubicBezTo>
                  <a:cubicBezTo>
                    <a:pt x="222" y="0"/>
                    <a:pt x="222" y="0"/>
                    <a:pt x="222" y="0"/>
                  </a:cubicBezTo>
                  <a:lnTo>
                    <a:pt x="158" y="0"/>
                  </a:lnTo>
                  <a:close/>
                </a:path>
              </a:pathLst>
            </a:custGeom>
            <a:solidFill>
              <a:srgbClr val="002664"/>
            </a:solidFill>
            <a:ln w="9525">
              <a:noFill/>
              <a:round/>
              <a:headEnd/>
              <a:tailEnd/>
            </a:ln>
          </p:spPr>
          <p:txBody>
            <a:bodyPr/>
            <a:lstStyle/>
            <a:p>
              <a:pPr>
                <a:defRPr/>
              </a:pPr>
              <a:endParaRPr lang="en-GB" sz="900"/>
            </a:p>
          </p:txBody>
        </p:sp>
        <p:sp>
          <p:nvSpPr>
            <p:cNvPr id="16" name="Freeform 57"/>
            <p:cNvSpPr>
              <a:spLocks/>
            </p:cNvSpPr>
            <p:nvPr userDrawn="1"/>
          </p:nvSpPr>
          <p:spPr bwMode="auto">
            <a:xfrm>
              <a:off x="5250" y="4079"/>
              <a:ext cx="84" cy="105"/>
            </a:xfrm>
            <a:custGeom>
              <a:avLst/>
              <a:gdLst/>
              <a:ahLst/>
              <a:cxnLst>
                <a:cxn ang="0">
                  <a:pos x="115" y="131"/>
                </a:cxn>
                <a:cxn ang="0">
                  <a:pos x="108" y="161"/>
                </a:cxn>
                <a:cxn ang="0">
                  <a:pos x="84" y="170"/>
                </a:cxn>
                <a:cxn ang="0">
                  <a:pos x="57" y="159"/>
                </a:cxn>
                <a:cxn ang="0">
                  <a:pos x="53" y="135"/>
                </a:cxn>
                <a:cxn ang="0">
                  <a:pos x="53" y="0"/>
                </a:cxn>
                <a:cxn ang="0">
                  <a:pos x="0" y="0"/>
                </a:cxn>
                <a:cxn ang="0">
                  <a:pos x="0" y="141"/>
                </a:cxn>
                <a:cxn ang="0">
                  <a:pos x="12" y="184"/>
                </a:cxn>
                <a:cxn ang="0">
                  <a:pos x="86" y="211"/>
                </a:cxn>
                <a:cxn ang="0">
                  <a:pos x="150" y="189"/>
                </a:cxn>
                <a:cxn ang="0">
                  <a:pos x="168" y="138"/>
                </a:cxn>
                <a:cxn ang="0">
                  <a:pos x="168" y="0"/>
                </a:cxn>
                <a:cxn ang="0">
                  <a:pos x="115" y="0"/>
                </a:cxn>
                <a:cxn ang="0">
                  <a:pos x="115" y="131"/>
                </a:cxn>
              </a:cxnLst>
              <a:rect l="0" t="0" r="r" b="b"/>
              <a:pathLst>
                <a:path w="168" h="211">
                  <a:moveTo>
                    <a:pt x="115" y="131"/>
                  </a:moveTo>
                  <a:cubicBezTo>
                    <a:pt x="115" y="152"/>
                    <a:pt x="112" y="158"/>
                    <a:pt x="108" y="161"/>
                  </a:cubicBezTo>
                  <a:cubicBezTo>
                    <a:pt x="103" y="166"/>
                    <a:pt x="94" y="170"/>
                    <a:pt x="84" y="170"/>
                  </a:cubicBezTo>
                  <a:cubicBezTo>
                    <a:pt x="72" y="170"/>
                    <a:pt x="62" y="166"/>
                    <a:pt x="57" y="159"/>
                  </a:cubicBezTo>
                  <a:cubicBezTo>
                    <a:pt x="53" y="154"/>
                    <a:pt x="53" y="147"/>
                    <a:pt x="53" y="135"/>
                  </a:cubicBezTo>
                  <a:cubicBezTo>
                    <a:pt x="53" y="0"/>
                    <a:pt x="53" y="0"/>
                    <a:pt x="53" y="0"/>
                  </a:cubicBezTo>
                  <a:cubicBezTo>
                    <a:pt x="0" y="0"/>
                    <a:pt x="0" y="0"/>
                    <a:pt x="0" y="0"/>
                  </a:cubicBezTo>
                  <a:cubicBezTo>
                    <a:pt x="0" y="141"/>
                    <a:pt x="0" y="141"/>
                    <a:pt x="0" y="141"/>
                  </a:cubicBezTo>
                  <a:cubicBezTo>
                    <a:pt x="0" y="160"/>
                    <a:pt x="3" y="173"/>
                    <a:pt x="12" y="184"/>
                  </a:cubicBezTo>
                  <a:cubicBezTo>
                    <a:pt x="25" y="202"/>
                    <a:pt x="52" y="211"/>
                    <a:pt x="86" y="211"/>
                  </a:cubicBezTo>
                  <a:cubicBezTo>
                    <a:pt x="118" y="211"/>
                    <a:pt x="139" y="200"/>
                    <a:pt x="150" y="189"/>
                  </a:cubicBezTo>
                  <a:cubicBezTo>
                    <a:pt x="162" y="178"/>
                    <a:pt x="168" y="168"/>
                    <a:pt x="168" y="138"/>
                  </a:cubicBezTo>
                  <a:cubicBezTo>
                    <a:pt x="168" y="0"/>
                    <a:pt x="168" y="0"/>
                    <a:pt x="168" y="0"/>
                  </a:cubicBezTo>
                  <a:cubicBezTo>
                    <a:pt x="115" y="0"/>
                    <a:pt x="115" y="0"/>
                    <a:pt x="115" y="0"/>
                  </a:cubicBezTo>
                  <a:lnTo>
                    <a:pt x="115" y="131"/>
                  </a:lnTo>
                  <a:close/>
                </a:path>
              </a:pathLst>
            </a:custGeom>
            <a:solidFill>
              <a:srgbClr val="002664"/>
            </a:solidFill>
            <a:ln w="9525">
              <a:noFill/>
              <a:round/>
              <a:headEnd/>
              <a:tailEnd/>
            </a:ln>
          </p:spPr>
          <p:txBody>
            <a:bodyPr/>
            <a:lstStyle/>
            <a:p>
              <a:pPr>
                <a:defRPr/>
              </a:pPr>
              <a:endParaRPr lang="en-GB" sz="900"/>
            </a:p>
          </p:txBody>
        </p:sp>
        <p:sp>
          <p:nvSpPr>
            <p:cNvPr id="17" name="Freeform 58"/>
            <p:cNvSpPr>
              <a:spLocks/>
            </p:cNvSpPr>
            <p:nvPr userDrawn="1"/>
          </p:nvSpPr>
          <p:spPr bwMode="auto">
            <a:xfrm>
              <a:off x="5878" y="4079"/>
              <a:ext cx="84" cy="103"/>
            </a:xfrm>
            <a:custGeom>
              <a:avLst/>
              <a:gdLst/>
              <a:ahLst/>
              <a:cxnLst>
                <a:cxn ang="0">
                  <a:pos x="0" y="0"/>
                </a:cxn>
                <a:cxn ang="0">
                  <a:pos x="0" y="41"/>
                </a:cxn>
                <a:cxn ang="0">
                  <a:pos x="53" y="41"/>
                </a:cxn>
                <a:cxn ang="0">
                  <a:pos x="53" y="207"/>
                </a:cxn>
                <a:cxn ang="0">
                  <a:pos x="106" y="207"/>
                </a:cxn>
                <a:cxn ang="0">
                  <a:pos x="106" y="41"/>
                </a:cxn>
                <a:cxn ang="0">
                  <a:pos x="147" y="41"/>
                </a:cxn>
                <a:cxn ang="0">
                  <a:pos x="167" y="0"/>
                </a:cxn>
                <a:cxn ang="0">
                  <a:pos x="0" y="0"/>
                </a:cxn>
              </a:cxnLst>
              <a:rect l="0" t="0" r="r" b="b"/>
              <a:pathLst>
                <a:path w="167" h="207">
                  <a:moveTo>
                    <a:pt x="0" y="0"/>
                  </a:moveTo>
                  <a:cubicBezTo>
                    <a:pt x="0" y="41"/>
                    <a:pt x="0" y="41"/>
                    <a:pt x="0" y="41"/>
                  </a:cubicBezTo>
                  <a:cubicBezTo>
                    <a:pt x="53" y="41"/>
                    <a:pt x="53" y="41"/>
                    <a:pt x="53" y="41"/>
                  </a:cubicBezTo>
                  <a:cubicBezTo>
                    <a:pt x="53" y="207"/>
                    <a:pt x="53" y="207"/>
                    <a:pt x="53" y="207"/>
                  </a:cubicBezTo>
                  <a:cubicBezTo>
                    <a:pt x="106" y="207"/>
                    <a:pt x="106" y="207"/>
                    <a:pt x="106" y="207"/>
                  </a:cubicBezTo>
                  <a:cubicBezTo>
                    <a:pt x="106" y="41"/>
                    <a:pt x="106" y="41"/>
                    <a:pt x="106" y="41"/>
                  </a:cubicBezTo>
                  <a:cubicBezTo>
                    <a:pt x="147" y="41"/>
                    <a:pt x="147" y="41"/>
                    <a:pt x="147" y="41"/>
                  </a:cubicBezTo>
                  <a:cubicBezTo>
                    <a:pt x="159" y="33"/>
                    <a:pt x="167" y="0"/>
                    <a:pt x="167" y="0"/>
                  </a:cubicBezTo>
                  <a:lnTo>
                    <a:pt x="0" y="0"/>
                  </a:lnTo>
                  <a:close/>
                </a:path>
              </a:pathLst>
            </a:custGeom>
            <a:solidFill>
              <a:srgbClr val="002664"/>
            </a:solidFill>
            <a:ln w="9525">
              <a:noFill/>
              <a:round/>
              <a:headEnd/>
              <a:tailEnd/>
            </a:ln>
          </p:spPr>
          <p:txBody>
            <a:bodyPr/>
            <a:lstStyle/>
            <a:p>
              <a:pPr>
                <a:defRPr/>
              </a:pPr>
              <a:endParaRPr lang="en-GB" sz="900"/>
            </a:p>
          </p:txBody>
        </p:sp>
        <p:sp>
          <p:nvSpPr>
            <p:cNvPr id="18" name="Freeform 59"/>
            <p:cNvSpPr>
              <a:spLocks/>
            </p:cNvSpPr>
            <p:nvPr userDrawn="1"/>
          </p:nvSpPr>
          <p:spPr bwMode="auto">
            <a:xfrm>
              <a:off x="5160" y="4079"/>
              <a:ext cx="67" cy="103"/>
            </a:xfrm>
            <a:custGeom>
              <a:avLst/>
              <a:gdLst/>
              <a:ahLst/>
              <a:cxnLst>
                <a:cxn ang="0">
                  <a:pos x="52" y="119"/>
                </a:cxn>
                <a:cxn ang="0">
                  <a:pos x="112" y="119"/>
                </a:cxn>
                <a:cxn ang="0">
                  <a:pos x="112" y="79"/>
                </a:cxn>
                <a:cxn ang="0">
                  <a:pos x="51" y="79"/>
                </a:cxn>
                <a:cxn ang="0">
                  <a:pos x="51" y="40"/>
                </a:cxn>
                <a:cxn ang="0">
                  <a:pos x="112" y="40"/>
                </a:cxn>
                <a:cxn ang="0">
                  <a:pos x="130" y="4"/>
                </a:cxn>
                <a:cxn ang="0">
                  <a:pos x="131" y="0"/>
                </a:cxn>
                <a:cxn ang="0">
                  <a:pos x="0" y="0"/>
                </a:cxn>
                <a:cxn ang="0">
                  <a:pos x="0" y="207"/>
                </a:cxn>
                <a:cxn ang="0">
                  <a:pos x="133" y="207"/>
                </a:cxn>
                <a:cxn ang="0">
                  <a:pos x="133" y="165"/>
                </a:cxn>
                <a:cxn ang="0">
                  <a:pos x="52" y="165"/>
                </a:cxn>
                <a:cxn ang="0">
                  <a:pos x="52" y="119"/>
                </a:cxn>
              </a:cxnLst>
              <a:rect l="0" t="0" r="r" b="b"/>
              <a:pathLst>
                <a:path w="133" h="207">
                  <a:moveTo>
                    <a:pt x="52" y="119"/>
                  </a:moveTo>
                  <a:cubicBezTo>
                    <a:pt x="112" y="119"/>
                    <a:pt x="112" y="119"/>
                    <a:pt x="112" y="119"/>
                  </a:cubicBezTo>
                  <a:cubicBezTo>
                    <a:pt x="112" y="79"/>
                    <a:pt x="112" y="79"/>
                    <a:pt x="112" y="79"/>
                  </a:cubicBezTo>
                  <a:cubicBezTo>
                    <a:pt x="51" y="79"/>
                    <a:pt x="51" y="79"/>
                    <a:pt x="51" y="79"/>
                  </a:cubicBezTo>
                  <a:cubicBezTo>
                    <a:pt x="51" y="40"/>
                    <a:pt x="51" y="40"/>
                    <a:pt x="51" y="40"/>
                  </a:cubicBezTo>
                  <a:cubicBezTo>
                    <a:pt x="112" y="40"/>
                    <a:pt x="112" y="40"/>
                    <a:pt x="112" y="40"/>
                  </a:cubicBezTo>
                  <a:cubicBezTo>
                    <a:pt x="121" y="33"/>
                    <a:pt x="128" y="13"/>
                    <a:pt x="130" y="4"/>
                  </a:cubicBezTo>
                  <a:cubicBezTo>
                    <a:pt x="131" y="0"/>
                    <a:pt x="131" y="0"/>
                    <a:pt x="131" y="0"/>
                  </a:cubicBezTo>
                  <a:cubicBezTo>
                    <a:pt x="0" y="0"/>
                    <a:pt x="0" y="0"/>
                    <a:pt x="0" y="0"/>
                  </a:cubicBezTo>
                  <a:cubicBezTo>
                    <a:pt x="0" y="207"/>
                    <a:pt x="0" y="207"/>
                    <a:pt x="0" y="207"/>
                  </a:cubicBezTo>
                  <a:cubicBezTo>
                    <a:pt x="133" y="207"/>
                    <a:pt x="133" y="207"/>
                    <a:pt x="133" y="207"/>
                  </a:cubicBezTo>
                  <a:cubicBezTo>
                    <a:pt x="133" y="165"/>
                    <a:pt x="133" y="165"/>
                    <a:pt x="133" y="165"/>
                  </a:cubicBezTo>
                  <a:cubicBezTo>
                    <a:pt x="52" y="165"/>
                    <a:pt x="52" y="165"/>
                    <a:pt x="52" y="165"/>
                  </a:cubicBezTo>
                  <a:lnTo>
                    <a:pt x="52" y="119"/>
                  </a:lnTo>
                  <a:close/>
                </a:path>
              </a:pathLst>
            </a:custGeom>
            <a:solidFill>
              <a:srgbClr val="002664"/>
            </a:solidFill>
            <a:ln w="9525">
              <a:noFill/>
              <a:round/>
              <a:headEnd/>
              <a:tailEnd/>
            </a:ln>
          </p:spPr>
          <p:txBody>
            <a:bodyPr/>
            <a:lstStyle/>
            <a:p>
              <a:pPr>
                <a:defRPr/>
              </a:pPr>
              <a:endParaRPr lang="en-GB" sz="900"/>
            </a:p>
          </p:txBody>
        </p:sp>
        <p:sp>
          <p:nvSpPr>
            <p:cNvPr id="19" name="Freeform 60"/>
            <p:cNvSpPr>
              <a:spLocks/>
            </p:cNvSpPr>
            <p:nvPr userDrawn="1"/>
          </p:nvSpPr>
          <p:spPr bwMode="auto">
            <a:xfrm>
              <a:off x="5503" y="4079"/>
              <a:ext cx="67" cy="103"/>
            </a:xfrm>
            <a:custGeom>
              <a:avLst/>
              <a:gdLst/>
              <a:ahLst/>
              <a:cxnLst>
                <a:cxn ang="0">
                  <a:pos x="52" y="119"/>
                </a:cxn>
                <a:cxn ang="0">
                  <a:pos x="112" y="119"/>
                </a:cxn>
                <a:cxn ang="0">
                  <a:pos x="112" y="79"/>
                </a:cxn>
                <a:cxn ang="0">
                  <a:pos x="52" y="79"/>
                </a:cxn>
                <a:cxn ang="0">
                  <a:pos x="52" y="40"/>
                </a:cxn>
                <a:cxn ang="0">
                  <a:pos x="112" y="40"/>
                </a:cxn>
                <a:cxn ang="0">
                  <a:pos x="131" y="4"/>
                </a:cxn>
                <a:cxn ang="0">
                  <a:pos x="131" y="0"/>
                </a:cxn>
                <a:cxn ang="0">
                  <a:pos x="0" y="0"/>
                </a:cxn>
                <a:cxn ang="0">
                  <a:pos x="0" y="207"/>
                </a:cxn>
                <a:cxn ang="0">
                  <a:pos x="134" y="207"/>
                </a:cxn>
                <a:cxn ang="0">
                  <a:pos x="134" y="165"/>
                </a:cxn>
                <a:cxn ang="0">
                  <a:pos x="52" y="165"/>
                </a:cxn>
                <a:cxn ang="0">
                  <a:pos x="52" y="119"/>
                </a:cxn>
              </a:cxnLst>
              <a:rect l="0" t="0" r="r" b="b"/>
              <a:pathLst>
                <a:path w="134" h="207">
                  <a:moveTo>
                    <a:pt x="52" y="119"/>
                  </a:moveTo>
                  <a:cubicBezTo>
                    <a:pt x="112" y="119"/>
                    <a:pt x="112" y="119"/>
                    <a:pt x="112" y="119"/>
                  </a:cubicBezTo>
                  <a:cubicBezTo>
                    <a:pt x="112" y="79"/>
                    <a:pt x="112" y="79"/>
                    <a:pt x="112" y="79"/>
                  </a:cubicBezTo>
                  <a:cubicBezTo>
                    <a:pt x="52" y="79"/>
                    <a:pt x="52" y="79"/>
                    <a:pt x="52" y="79"/>
                  </a:cubicBezTo>
                  <a:cubicBezTo>
                    <a:pt x="52" y="40"/>
                    <a:pt x="52" y="40"/>
                    <a:pt x="52" y="40"/>
                  </a:cubicBezTo>
                  <a:cubicBezTo>
                    <a:pt x="112" y="40"/>
                    <a:pt x="112" y="40"/>
                    <a:pt x="112" y="40"/>
                  </a:cubicBezTo>
                  <a:cubicBezTo>
                    <a:pt x="121" y="33"/>
                    <a:pt x="128" y="13"/>
                    <a:pt x="131" y="4"/>
                  </a:cubicBezTo>
                  <a:cubicBezTo>
                    <a:pt x="131" y="0"/>
                    <a:pt x="131" y="0"/>
                    <a:pt x="131" y="0"/>
                  </a:cubicBezTo>
                  <a:cubicBezTo>
                    <a:pt x="0" y="0"/>
                    <a:pt x="0" y="0"/>
                    <a:pt x="0" y="0"/>
                  </a:cubicBezTo>
                  <a:cubicBezTo>
                    <a:pt x="0" y="207"/>
                    <a:pt x="0" y="207"/>
                    <a:pt x="0" y="207"/>
                  </a:cubicBezTo>
                  <a:cubicBezTo>
                    <a:pt x="134" y="207"/>
                    <a:pt x="134" y="207"/>
                    <a:pt x="134" y="207"/>
                  </a:cubicBezTo>
                  <a:cubicBezTo>
                    <a:pt x="134" y="165"/>
                    <a:pt x="134" y="165"/>
                    <a:pt x="134" y="165"/>
                  </a:cubicBezTo>
                  <a:cubicBezTo>
                    <a:pt x="52" y="165"/>
                    <a:pt x="52" y="165"/>
                    <a:pt x="52" y="165"/>
                  </a:cubicBezTo>
                  <a:lnTo>
                    <a:pt x="52" y="119"/>
                  </a:lnTo>
                  <a:close/>
                </a:path>
              </a:pathLst>
            </a:custGeom>
            <a:solidFill>
              <a:srgbClr val="002664"/>
            </a:solidFill>
            <a:ln w="9525">
              <a:noFill/>
              <a:round/>
              <a:headEnd/>
              <a:tailEnd/>
            </a:ln>
          </p:spPr>
          <p:txBody>
            <a:bodyPr/>
            <a:lstStyle/>
            <a:p>
              <a:pPr>
                <a:defRPr/>
              </a:pPr>
              <a:endParaRPr lang="en-GB" sz="900"/>
            </a:p>
          </p:txBody>
        </p:sp>
        <p:sp>
          <p:nvSpPr>
            <p:cNvPr id="20" name="Freeform 61"/>
            <p:cNvSpPr>
              <a:spLocks/>
            </p:cNvSpPr>
            <p:nvPr userDrawn="1"/>
          </p:nvSpPr>
          <p:spPr bwMode="auto">
            <a:xfrm>
              <a:off x="5586" y="4079"/>
              <a:ext cx="83" cy="103"/>
            </a:xfrm>
            <a:custGeom>
              <a:avLst/>
              <a:gdLst/>
              <a:ahLst/>
              <a:cxnLst>
                <a:cxn ang="0">
                  <a:pos x="0" y="0"/>
                </a:cxn>
                <a:cxn ang="0">
                  <a:pos x="0" y="41"/>
                </a:cxn>
                <a:cxn ang="0">
                  <a:pos x="54" y="41"/>
                </a:cxn>
                <a:cxn ang="0">
                  <a:pos x="54" y="207"/>
                </a:cxn>
                <a:cxn ang="0">
                  <a:pos x="106" y="207"/>
                </a:cxn>
                <a:cxn ang="0">
                  <a:pos x="106" y="41"/>
                </a:cxn>
                <a:cxn ang="0">
                  <a:pos x="147" y="41"/>
                </a:cxn>
                <a:cxn ang="0">
                  <a:pos x="168" y="0"/>
                </a:cxn>
                <a:cxn ang="0">
                  <a:pos x="0" y="0"/>
                </a:cxn>
              </a:cxnLst>
              <a:rect l="0" t="0" r="r" b="b"/>
              <a:pathLst>
                <a:path w="168" h="207">
                  <a:moveTo>
                    <a:pt x="0" y="0"/>
                  </a:moveTo>
                  <a:cubicBezTo>
                    <a:pt x="0" y="41"/>
                    <a:pt x="0" y="41"/>
                    <a:pt x="0" y="41"/>
                  </a:cubicBezTo>
                  <a:cubicBezTo>
                    <a:pt x="54" y="41"/>
                    <a:pt x="54" y="41"/>
                    <a:pt x="54" y="41"/>
                  </a:cubicBezTo>
                  <a:cubicBezTo>
                    <a:pt x="54" y="207"/>
                    <a:pt x="54" y="207"/>
                    <a:pt x="54" y="207"/>
                  </a:cubicBezTo>
                  <a:cubicBezTo>
                    <a:pt x="106" y="207"/>
                    <a:pt x="106" y="207"/>
                    <a:pt x="106" y="207"/>
                  </a:cubicBezTo>
                  <a:cubicBezTo>
                    <a:pt x="106" y="41"/>
                    <a:pt x="106" y="41"/>
                    <a:pt x="106" y="41"/>
                  </a:cubicBezTo>
                  <a:cubicBezTo>
                    <a:pt x="147" y="41"/>
                    <a:pt x="147" y="41"/>
                    <a:pt x="147" y="41"/>
                  </a:cubicBezTo>
                  <a:cubicBezTo>
                    <a:pt x="159" y="33"/>
                    <a:pt x="168" y="0"/>
                    <a:pt x="168" y="0"/>
                  </a:cubicBezTo>
                  <a:lnTo>
                    <a:pt x="0" y="0"/>
                  </a:lnTo>
                  <a:close/>
                </a:path>
              </a:pathLst>
            </a:custGeom>
            <a:solidFill>
              <a:srgbClr val="002664"/>
            </a:solidFill>
            <a:ln w="9525">
              <a:noFill/>
              <a:round/>
              <a:headEnd/>
              <a:tailEnd/>
            </a:ln>
          </p:spPr>
          <p:txBody>
            <a:bodyPr/>
            <a:lstStyle/>
            <a:p>
              <a:pPr>
                <a:defRPr/>
              </a:pPr>
              <a:endParaRPr lang="en-GB" sz="900"/>
            </a:p>
          </p:txBody>
        </p:sp>
        <p:pic>
          <p:nvPicPr>
            <p:cNvPr id="21" name="Picture 62"/>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4929" y="4026"/>
              <a:ext cx="176" cy="1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28706" name="Rectangle 2"/>
          <p:cNvSpPr>
            <a:spLocks noGrp="1" noChangeArrowheads="1"/>
          </p:cNvSpPr>
          <p:nvPr>
            <p:ph type="ctrTitle" sz="quarter"/>
          </p:nvPr>
        </p:nvSpPr>
        <p:spPr>
          <a:xfrm>
            <a:off x="4880708" y="666751"/>
            <a:ext cx="6986954" cy="1319213"/>
          </a:xfrm>
        </p:spPr>
        <p:txBody>
          <a:bodyPr anchor="b"/>
          <a:lstStyle>
            <a:lvl1pPr>
              <a:defRPr sz="3200"/>
            </a:lvl1pPr>
          </a:lstStyle>
          <a:p>
            <a:r>
              <a:rPr lang="en-GB"/>
              <a:t>Click to edit Master title style</a:t>
            </a:r>
          </a:p>
        </p:txBody>
      </p:sp>
      <p:sp>
        <p:nvSpPr>
          <p:cNvPr id="328707" name="Rectangle 3"/>
          <p:cNvSpPr>
            <a:spLocks noGrp="1" noChangeArrowheads="1"/>
          </p:cNvSpPr>
          <p:nvPr>
            <p:ph type="subTitle" sz="quarter" idx="1"/>
          </p:nvPr>
        </p:nvSpPr>
        <p:spPr>
          <a:xfrm>
            <a:off x="4868985" y="1992314"/>
            <a:ext cx="7008447" cy="1093787"/>
          </a:xfrm>
        </p:spPr>
        <p:txBody>
          <a:bodyPr/>
          <a:lstStyle>
            <a:lvl1pPr marL="0" indent="0">
              <a:defRPr sz="1800">
                <a:solidFill>
                  <a:schemeClr val="bg1"/>
                </a:solidFill>
                <a:latin typeface="Century Gothic" pitchFamily="34" charset="0"/>
              </a:defRPr>
            </a:lvl1pPr>
          </a:lstStyle>
          <a:p>
            <a:r>
              <a:rPr lang="en-GB"/>
              <a:t>Click to edit Master subtitle style</a:t>
            </a:r>
          </a:p>
        </p:txBody>
      </p:sp>
    </p:spTree>
    <p:extLst>
      <p:ext uri="{BB962C8B-B14F-4D97-AF65-F5344CB8AC3E}">
        <p14:creationId xmlns:p14="http://schemas.microsoft.com/office/powerpoint/2010/main" val="1735025425"/>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 Oceans">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191199"/>
            <a:ext cx="9436548" cy="5347376"/>
          </a:xfrm>
          <a:prstGeom prst="rect">
            <a:avLst/>
          </a:prstGeom>
        </p:spPr>
      </p:pic>
      <p:sp>
        <p:nvSpPr>
          <p:cNvPr id="243" name="Freeform 242"/>
          <p:cNvSpPr/>
          <p:nvPr userDrawn="1"/>
        </p:nvSpPr>
        <p:spPr bwMode="auto">
          <a:xfrm flipH="1">
            <a:off x="8871770" y="1154545"/>
            <a:ext cx="3306619" cy="5375564"/>
          </a:xfrm>
          <a:custGeom>
            <a:avLst/>
            <a:gdLst>
              <a:gd name="connsiteX0" fmla="*/ 46182 w 3306619"/>
              <a:gd name="connsiteY0" fmla="*/ 0 h 5375564"/>
              <a:gd name="connsiteX1" fmla="*/ 3306619 w 3306619"/>
              <a:gd name="connsiteY1" fmla="*/ 0 h 5375564"/>
              <a:gd name="connsiteX2" fmla="*/ 2050473 w 3306619"/>
              <a:gd name="connsiteY2" fmla="*/ 5375564 h 5375564"/>
              <a:gd name="connsiteX3" fmla="*/ 0 w 3306619"/>
              <a:gd name="connsiteY3" fmla="*/ 5375564 h 5375564"/>
              <a:gd name="connsiteX4" fmla="*/ 46182 w 3306619"/>
              <a:gd name="connsiteY4" fmla="*/ 0 h 53755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06619" h="5375564">
                <a:moveTo>
                  <a:pt x="46182" y="0"/>
                </a:moveTo>
                <a:lnTo>
                  <a:pt x="3306619" y="0"/>
                </a:lnTo>
                <a:lnTo>
                  <a:pt x="2050473" y="5375564"/>
                </a:lnTo>
                <a:lnTo>
                  <a:pt x="0" y="5375564"/>
                </a:lnTo>
                <a:lnTo>
                  <a:pt x="46182" y="0"/>
                </a:lnTo>
                <a:close/>
              </a:path>
            </a:pathLst>
          </a:custGeom>
          <a:solidFill>
            <a:schemeClr val="accent5"/>
          </a:solidFill>
          <a:ln w="9525" cap="flat" cmpd="sng" algn="ctr">
            <a:noFill/>
            <a:prstDash val="solid"/>
            <a:round/>
            <a:headEnd type="none" w="med" len="med"/>
            <a:tailEnd type="none" w="med" len="med"/>
          </a:ln>
          <a:effectLst/>
        </p:spPr>
        <p:txBody>
          <a:bodyPr vert="horz" wrap="square" lIns="36000" tIns="36000" rIns="36000" bIns="36000" numCol="1" rtlCol="0" anchor="t" anchorCtr="0" compatLnSpc="1">
            <a:prstTxWarp prst="textNoShape">
              <a:avLst/>
            </a:prstTxWarp>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GB" sz="900" b="1" i="0" u="none" strike="noStrike" cap="none" normalizeH="0" baseline="0" smtClean="0">
              <a:ln>
                <a:noFill/>
              </a:ln>
              <a:solidFill>
                <a:schemeClr val="bg1"/>
              </a:solidFill>
              <a:effectLst/>
              <a:latin typeface="Tahoma" pitchFamily="34" charset="0"/>
            </a:endParaRPr>
          </a:p>
        </p:txBody>
      </p:sp>
      <p:pic>
        <p:nvPicPr>
          <p:cNvPr id="3" name="Picture 2"/>
          <p:cNvPicPr>
            <a:picLocks noChangeAspect="1"/>
          </p:cNvPicPr>
          <p:nvPr userDrawn="1"/>
        </p:nvPicPr>
        <p:blipFill rotWithShape="1">
          <a:blip r:embed="rId3">
            <a:extLst>
              <a:ext uri="{28A0092B-C50C-407E-A947-70E740481C1C}">
                <a14:useLocalDpi xmlns:a14="http://schemas.microsoft.com/office/drawing/2010/main" val="0"/>
              </a:ext>
            </a:extLst>
          </a:blip>
          <a:srcRect b="3839"/>
          <a:stretch/>
        </p:blipFill>
        <p:spPr>
          <a:xfrm flipH="1">
            <a:off x="0" y="0"/>
            <a:ext cx="12192000" cy="6594765"/>
          </a:xfrm>
          <a:prstGeom prst="rect">
            <a:avLst/>
          </a:prstGeom>
        </p:spPr>
      </p:pic>
      <p:sp>
        <p:nvSpPr>
          <p:cNvPr id="264" name="Rectangle 263"/>
          <p:cNvSpPr/>
          <p:nvPr userDrawn="1"/>
        </p:nvSpPr>
        <p:spPr bwMode="auto">
          <a:xfrm>
            <a:off x="145054" y="-8719"/>
            <a:ext cx="2107258" cy="647425"/>
          </a:xfrm>
          <a:prstGeom prst="rect">
            <a:avLst/>
          </a:prstGeom>
          <a:solidFill>
            <a:schemeClr val="bg1"/>
          </a:solidFill>
          <a:ln w="9525" cap="flat" cmpd="sng" algn="ctr">
            <a:noFill/>
            <a:prstDash val="solid"/>
            <a:round/>
            <a:headEnd type="none" w="med" len="med"/>
            <a:tailEnd type="none" w="med" len="med"/>
          </a:ln>
          <a:effectLst/>
        </p:spPr>
        <p:txBody>
          <a:bodyPr vert="horz" wrap="square" lIns="36000" tIns="36000" rIns="36000" bIns="36000" numCol="1" rtlCol="0" anchor="t" anchorCtr="0" compatLnSpc="1">
            <a:prstTxWarp prst="textNoShape">
              <a:avLst/>
            </a:prstTxWarp>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GB" sz="900" b="1" i="0" u="none" strike="noStrike" cap="none" normalizeH="0" baseline="0" smtClean="0">
              <a:ln>
                <a:noFill/>
              </a:ln>
              <a:solidFill>
                <a:schemeClr val="bg1"/>
              </a:solidFill>
              <a:effectLst/>
              <a:latin typeface="Tahoma" pitchFamily="34" charset="0"/>
            </a:endParaRPr>
          </a:p>
        </p:txBody>
      </p:sp>
      <p:cxnSp>
        <p:nvCxnSpPr>
          <p:cNvPr id="268" name="Straight Connector 267"/>
          <p:cNvCxnSpPr/>
          <p:nvPr userDrawn="1"/>
        </p:nvCxnSpPr>
        <p:spPr bwMode="auto">
          <a:xfrm>
            <a:off x="145054" y="638706"/>
            <a:ext cx="12046946" cy="0"/>
          </a:xfrm>
          <a:prstGeom prst="line">
            <a:avLst/>
          </a:prstGeom>
          <a:solidFill>
            <a:schemeClr val="bg2"/>
          </a:solidFill>
          <a:ln w="6350" cap="flat" cmpd="sng" algn="ctr">
            <a:solidFill>
              <a:schemeClr val="tx2">
                <a:alpha val="20000"/>
              </a:schemeClr>
            </a:solidFill>
            <a:prstDash val="solid"/>
            <a:round/>
            <a:headEnd type="none" w="med" len="med"/>
            <a:tailEnd type="none" w="med" len="med"/>
          </a:ln>
          <a:effectLst/>
        </p:spPr>
      </p:cxnSp>
      <p:pic>
        <p:nvPicPr>
          <p:cNvPr id="267" name="Picture 266"/>
          <p:cNvPicPr>
            <a:picLocks noChangeAspect="1"/>
          </p:cNvPicPr>
          <p:nvPr userDrawn="1"/>
        </p:nvPicPr>
        <p:blipFill rotWithShape="1">
          <a:blip r:embed="rId4" cstate="print">
            <a:extLst>
              <a:ext uri="{28A0092B-C50C-407E-A947-70E740481C1C}">
                <a14:useLocalDpi xmlns:a14="http://schemas.microsoft.com/office/drawing/2010/main" val="0"/>
              </a:ext>
            </a:extLst>
          </a:blip>
          <a:srcRect r="-88"/>
          <a:stretch/>
        </p:blipFill>
        <p:spPr>
          <a:xfrm>
            <a:off x="371032" y="114424"/>
            <a:ext cx="1703214" cy="438072"/>
          </a:xfrm>
          <a:prstGeom prst="rect">
            <a:avLst/>
          </a:prstGeom>
        </p:spPr>
      </p:pic>
    </p:spTree>
    <p:extLst>
      <p:ext uri="{BB962C8B-B14F-4D97-AF65-F5344CB8AC3E}">
        <p14:creationId xmlns:p14="http://schemas.microsoft.com/office/powerpoint/2010/main" val="2347959847"/>
      </p:ext>
    </p:extLst>
  </p:cSld>
  <p:clrMapOvr>
    <a:masterClrMapping/>
  </p:clrMapOvr>
  <p:transition/>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 Atmosphere">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718058" y="1199921"/>
            <a:ext cx="9406214" cy="5330187"/>
          </a:xfrm>
          <a:prstGeom prst="rect">
            <a:avLst/>
          </a:prstGeom>
        </p:spPr>
      </p:pic>
      <p:sp>
        <p:nvSpPr>
          <p:cNvPr id="243" name="Freeform 242"/>
          <p:cNvSpPr/>
          <p:nvPr userDrawn="1"/>
        </p:nvSpPr>
        <p:spPr bwMode="auto">
          <a:xfrm>
            <a:off x="36945" y="1154545"/>
            <a:ext cx="3306619" cy="5375564"/>
          </a:xfrm>
          <a:custGeom>
            <a:avLst/>
            <a:gdLst>
              <a:gd name="connsiteX0" fmla="*/ 46182 w 3306619"/>
              <a:gd name="connsiteY0" fmla="*/ 0 h 5375564"/>
              <a:gd name="connsiteX1" fmla="*/ 3306619 w 3306619"/>
              <a:gd name="connsiteY1" fmla="*/ 0 h 5375564"/>
              <a:gd name="connsiteX2" fmla="*/ 2050473 w 3306619"/>
              <a:gd name="connsiteY2" fmla="*/ 5375564 h 5375564"/>
              <a:gd name="connsiteX3" fmla="*/ 0 w 3306619"/>
              <a:gd name="connsiteY3" fmla="*/ 5375564 h 5375564"/>
              <a:gd name="connsiteX4" fmla="*/ 46182 w 3306619"/>
              <a:gd name="connsiteY4" fmla="*/ 0 h 53755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06619" h="5375564">
                <a:moveTo>
                  <a:pt x="46182" y="0"/>
                </a:moveTo>
                <a:lnTo>
                  <a:pt x="3306619" y="0"/>
                </a:lnTo>
                <a:lnTo>
                  <a:pt x="2050473" y="5375564"/>
                </a:lnTo>
                <a:lnTo>
                  <a:pt x="0" y="5375564"/>
                </a:lnTo>
                <a:lnTo>
                  <a:pt x="46182" y="0"/>
                </a:lnTo>
                <a:close/>
              </a:path>
            </a:pathLst>
          </a:custGeom>
          <a:solidFill>
            <a:schemeClr val="accent5"/>
          </a:solidFill>
          <a:ln w="9525" cap="flat" cmpd="sng" algn="ctr">
            <a:noFill/>
            <a:prstDash val="solid"/>
            <a:round/>
            <a:headEnd type="none" w="med" len="med"/>
            <a:tailEnd type="none" w="med" len="med"/>
          </a:ln>
          <a:effectLst/>
        </p:spPr>
        <p:txBody>
          <a:bodyPr vert="horz" wrap="square" lIns="36000" tIns="36000" rIns="36000" bIns="36000" numCol="1" rtlCol="0" anchor="t" anchorCtr="0" compatLnSpc="1">
            <a:prstTxWarp prst="textNoShape">
              <a:avLst/>
            </a:prstTxWarp>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GB" sz="900" b="1" i="0" u="none" strike="noStrike" cap="none" normalizeH="0" baseline="0" smtClean="0">
              <a:ln>
                <a:noFill/>
              </a:ln>
              <a:solidFill>
                <a:schemeClr val="bg1"/>
              </a:solidFill>
              <a:effectLst/>
              <a:latin typeface="Tahoma" pitchFamily="34" charset="0"/>
            </a:endParaRPr>
          </a:p>
        </p:txBody>
      </p:sp>
      <p:pic>
        <p:nvPicPr>
          <p:cNvPr id="3" name="Picture 2"/>
          <p:cNvPicPr>
            <a:picLocks noChangeAspect="1"/>
          </p:cNvPicPr>
          <p:nvPr userDrawn="1"/>
        </p:nvPicPr>
        <p:blipFill rotWithShape="1">
          <a:blip r:embed="rId3">
            <a:extLst>
              <a:ext uri="{28A0092B-C50C-407E-A947-70E740481C1C}">
                <a14:useLocalDpi xmlns:a14="http://schemas.microsoft.com/office/drawing/2010/main" val="0"/>
              </a:ext>
            </a:extLst>
          </a:blip>
          <a:srcRect b="3839"/>
          <a:stretch/>
        </p:blipFill>
        <p:spPr>
          <a:xfrm>
            <a:off x="-1" y="-1"/>
            <a:ext cx="12192001" cy="6594765"/>
          </a:xfrm>
          <a:prstGeom prst="rect">
            <a:avLst/>
          </a:prstGeom>
        </p:spPr>
      </p:pic>
      <p:sp>
        <p:nvSpPr>
          <p:cNvPr id="264" name="Rectangle 263"/>
          <p:cNvSpPr/>
          <p:nvPr userDrawn="1"/>
        </p:nvSpPr>
        <p:spPr bwMode="auto">
          <a:xfrm>
            <a:off x="145054" y="-8719"/>
            <a:ext cx="2107258" cy="647425"/>
          </a:xfrm>
          <a:prstGeom prst="rect">
            <a:avLst/>
          </a:prstGeom>
          <a:solidFill>
            <a:schemeClr val="bg1"/>
          </a:solidFill>
          <a:ln w="9525" cap="flat" cmpd="sng" algn="ctr">
            <a:noFill/>
            <a:prstDash val="solid"/>
            <a:round/>
            <a:headEnd type="none" w="med" len="med"/>
            <a:tailEnd type="none" w="med" len="med"/>
          </a:ln>
          <a:effectLst/>
        </p:spPr>
        <p:txBody>
          <a:bodyPr vert="horz" wrap="square" lIns="36000" tIns="36000" rIns="36000" bIns="36000" numCol="1" rtlCol="0" anchor="t" anchorCtr="0" compatLnSpc="1">
            <a:prstTxWarp prst="textNoShape">
              <a:avLst/>
            </a:prstTxWarp>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GB" sz="900" b="1" i="0" u="none" strike="noStrike" cap="none" normalizeH="0" baseline="0" smtClean="0">
              <a:ln>
                <a:noFill/>
              </a:ln>
              <a:solidFill>
                <a:schemeClr val="bg1"/>
              </a:solidFill>
              <a:effectLst/>
              <a:latin typeface="Tahoma" pitchFamily="34" charset="0"/>
            </a:endParaRPr>
          </a:p>
        </p:txBody>
      </p:sp>
      <p:cxnSp>
        <p:nvCxnSpPr>
          <p:cNvPr id="268" name="Straight Connector 267"/>
          <p:cNvCxnSpPr/>
          <p:nvPr userDrawn="1"/>
        </p:nvCxnSpPr>
        <p:spPr bwMode="auto">
          <a:xfrm>
            <a:off x="145054" y="638706"/>
            <a:ext cx="12046946" cy="0"/>
          </a:xfrm>
          <a:prstGeom prst="line">
            <a:avLst/>
          </a:prstGeom>
          <a:solidFill>
            <a:schemeClr val="bg2"/>
          </a:solidFill>
          <a:ln w="6350" cap="flat" cmpd="sng" algn="ctr">
            <a:solidFill>
              <a:schemeClr val="tx2">
                <a:alpha val="20000"/>
              </a:schemeClr>
            </a:solidFill>
            <a:prstDash val="solid"/>
            <a:round/>
            <a:headEnd type="none" w="med" len="med"/>
            <a:tailEnd type="none" w="med" len="med"/>
          </a:ln>
          <a:effectLst/>
        </p:spPr>
      </p:cxnSp>
      <p:pic>
        <p:nvPicPr>
          <p:cNvPr id="267" name="Picture 266"/>
          <p:cNvPicPr>
            <a:picLocks noChangeAspect="1"/>
          </p:cNvPicPr>
          <p:nvPr userDrawn="1"/>
        </p:nvPicPr>
        <p:blipFill rotWithShape="1">
          <a:blip r:embed="rId4" cstate="print">
            <a:extLst>
              <a:ext uri="{28A0092B-C50C-407E-A947-70E740481C1C}">
                <a14:useLocalDpi xmlns:a14="http://schemas.microsoft.com/office/drawing/2010/main" val="0"/>
              </a:ext>
            </a:extLst>
          </a:blip>
          <a:srcRect r="-88"/>
          <a:stretch/>
        </p:blipFill>
        <p:spPr>
          <a:xfrm>
            <a:off x="371032" y="114424"/>
            <a:ext cx="1703214" cy="438072"/>
          </a:xfrm>
          <a:prstGeom prst="rect">
            <a:avLst/>
          </a:prstGeom>
        </p:spPr>
      </p:pic>
    </p:spTree>
    <p:extLst>
      <p:ext uri="{BB962C8B-B14F-4D97-AF65-F5344CB8AC3E}">
        <p14:creationId xmlns:p14="http://schemas.microsoft.com/office/powerpoint/2010/main" val="2677699385"/>
      </p:ext>
    </p:extLst>
  </p:cSld>
  <p:clrMapOvr>
    <a:masterClrMapping/>
  </p:clrMapOvr>
  <p:transition/>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le - Oceans">
    <p:bg>
      <p:bgPr>
        <a:solidFill>
          <a:schemeClr val="tx1"/>
        </a:solidFill>
        <a:effectLst/>
      </p:bgPr>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199921"/>
            <a:ext cx="9421156" cy="5338654"/>
          </a:xfrm>
          <a:prstGeom prst="rect">
            <a:avLst/>
          </a:prstGeom>
        </p:spPr>
      </p:pic>
      <p:sp>
        <p:nvSpPr>
          <p:cNvPr id="243" name="Freeform 242"/>
          <p:cNvSpPr/>
          <p:nvPr userDrawn="1"/>
        </p:nvSpPr>
        <p:spPr bwMode="auto">
          <a:xfrm flipH="1">
            <a:off x="8871770" y="1154545"/>
            <a:ext cx="3306619" cy="5375564"/>
          </a:xfrm>
          <a:custGeom>
            <a:avLst/>
            <a:gdLst>
              <a:gd name="connsiteX0" fmla="*/ 46182 w 3306619"/>
              <a:gd name="connsiteY0" fmla="*/ 0 h 5375564"/>
              <a:gd name="connsiteX1" fmla="*/ 3306619 w 3306619"/>
              <a:gd name="connsiteY1" fmla="*/ 0 h 5375564"/>
              <a:gd name="connsiteX2" fmla="*/ 2050473 w 3306619"/>
              <a:gd name="connsiteY2" fmla="*/ 5375564 h 5375564"/>
              <a:gd name="connsiteX3" fmla="*/ 0 w 3306619"/>
              <a:gd name="connsiteY3" fmla="*/ 5375564 h 5375564"/>
              <a:gd name="connsiteX4" fmla="*/ 46182 w 3306619"/>
              <a:gd name="connsiteY4" fmla="*/ 0 h 53755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06619" h="5375564">
                <a:moveTo>
                  <a:pt x="46182" y="0"/>
                </a:moveTo>
                <a:lnTo>
                  <a:pt x="3306619" y="0"/>
                </a:lnTo>
                <a:lnTo>
                  <a:pt x="2050473" y="5375564"/>
                </a:lnTo>
                <a:lnTo>
                  <a:pt x="0" y="5375564"/>
                </a:lnTo>
                <a:lnTo>
                  <a:pt x="46182" y="0"/>
                </a:lnTo>
                <a:close/>
              </a:path>
            </a:pathLst>
          </a:custGeom>
          <a:solidFill>
            <a:schemeClr val="accent5"/>
          </a:solidFill>
          <a:ln w="9525" cap="flat" cmpd="sng" algn="ctr">
            <a:noFill/>
            <a:prstDash val="solid"/>
            <a:round/>
            <a:headEnd type="none" w="med" len="med"/>
            <a:tailEnd type="none" w="med" len="med"/>
          </a:ln>
          <a:effectLst/>
        </p:spPr>
        <p:txBody>
          <a:bodyPr vert="horz" wrap="square" lIns="36000" tIns="36000" rIns="36000" bIns="36000" numCol="1" rtlCol="0" anchor="t" anchorCtr="0" compatLnSpc="1">
            <a:prstTxWarp prst="textNoShape">
              <a:avLst/>
            </a:prstTxWarp>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GB" sz="900" b="1" i="0" u="none" strike="noStrike" cap="none" normalizeH="0" baseline="0" smtClean="0">
              <a:ln>
                <a:noFill/>
              </a:ln>
              <a:solidFill>
                <a:schemeClr val="bg1"/>
              </a:solidFill>
              <a:effectLst/>
              <a:latin typeface="Tahoma" pitchFamily="34" charset="0"/>
            </a:endParaRPr>
          </a:p>
        </p:txBody>
      </p:sp>
      <p:pic>
        <p:nvPicPr>
          <p:cNvPr id="3" name="Picture 2"/>
          <p:cNvPicPr>
            <a:picLocks noChangeAspect="1"/>
          </p:cNvPicPr>
          <p:nvPr userDrawn="1"/>
        </p:nvPicPr>
        <p:blipFill rotWithShape="1">
          <a:blip r:embed="rId3">
            <a:extLst>
              <a:ext uri="{28A0092B-C50C-407E-A947-70E740481C1C}">
                <a14:useLocalDpi xmlns:a14="http://schemas.microsoft.com/office/drawing/2010/main" val="0"/>
              </a:ext>
            </a:extLst>
          </a:blip>
          <a:srcRect b="3839"/>
          <a:stretch/>
        </p:blipFill>
        <p:spPr>
          <a:xfrm flipH="1">
            <a:off x="0" y="0"/>
            <a:ext cx="12192000" cy="6594765"/>
          </a:xfrm>
          <a:prstGeom prst="rect">
            <a:avLst/>
          </a:prstGeom>
        </p:spPr>
      </p:pic>
      <p:sp>
        <p:nvSpPr>
          <p:cNvPr id="264" name="Rectangle 263"/>
          <p:cNvSpPr/>
          <p:nvPr userDrawn="1"/>
        </p:nvSpPr>
        <p:spPr bwMode="auto">
          <a:xfrm>
            <a:off x="145054" y="-8719"/>
            <a:ext cx="2107258" cy="647425"/>
          </a:xfrm>
          <a:prstGeom prst="rect">
            <a:avLst/>
          </a:prstGeom>
          <a:solidFill>
            <a:schemeClr val="bg1"/>
          </a:solidFill>
          <a:ln w="9525" cap="flat" cmpd="sng" algn="ctr">
            <a:noFill/>
            <a:prstDash val="solid"/>
            <a:round/>
            <a:headEnd type="none" w="med" len="med"/>
            <a:tailEnd type="none" w="med" len="med"/>
          </a:ln>
          <a:effectLst/>
        </p:spPr>
        <p:txBody>
          <a:bodyPr vert="horz" wrap="square" lIns="36000" tIns="36000" rIns="36000" bIns="36000" numCol="1" rtlCol="0" anchor="t" anchorCtr="0" compatLnSpc="1">
            <a:prstTxWarp prst="textNoShape">
              <a:avLst/>
            </a:prstTxWarp>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GB" sz="900" b="1" i="0" u="none" strike="noStrike" cap="none" normalizeH="0" baseline="0" smtClean="0">
              <a:ln>
                <a:noFill/>
              </a:ln>
              <a:solidFill>
                <a:schemeClr val="bg1"/>
              </a:solidFill>
              <a:effectLst/>
              <a:latin typeface="Tahoma" pitchFamily="34" charset="0"/>
            </a:endParaRPr>
          </a:p>
        </p:txBody>
      </p:sp>
      <p:cxnSp>
        <p:nvCxnSpPr>
          <p:cNvPr id="268" name="Straight Connector 267"/>
          <p:cNvCxnSpPr/>
          <p:nvPr userDrawn="1"/>
        </p:nvCxnSpPr>
        <p:spPr bwMode="auto">
          <a:xfrm>
            <a:off x="145054" y="638706"/>
            <a:ext cx="12046946" cy="0"/>
          </a:xfrm>
          <a:prstGeom prst="line">
            <a:avLst/>
          </a:prstGeom>
          <a:solidFill>
            <a:schemeClr val="bg2"/>
          </a:solidFill>
          <a:ln w="6350" cap="flat" cmpd="sng" algn="ctr">
            <a:solidFill>
              <a:schemeClr val="tx2">
                <a:alpha val="20000"/>
              </a:schemeClr>
            </a:solidFill>
            <a:prstDash val="solid"/>
            <a:round/>
            <a:headEnd type="none" w="med" len="med"/>
            <a:tailEnd type="none" w="med" len="med"/>
          </a:ln>
          <a:effectLst/>
        </p:spPr>
      </p:cxnSp>
      <p:pic>
        <p:nvPicPr>
          <p:cNvPr id="267" name="Picture 266"/>
          <p:cNvPicPr>
            <a:picLocks noChangeAspect="1"/>
          </p:cNvPicPr>
          <p:nvPr userDrawn="1"/>
        </p:nvPicPr>
        <p:blipFill rotWithShape="1">
          <a:blip r:embed="rId4" cstate="print">
            <a:extLst>
              <a:ext uri="{28A0092B-C50C-407E-A947-70E740481C1C}">
                <a14:useLocalDpi xmlns:a14="http://schemas.microsoft.com/office/drawing/2010/main" val="0"/>
              </a:ext>
            </a:extLst>
          </a:blip>
          <a:srcRect r="-88"/>
          <a:stretch/>
        </p:blipFill>
        <p:spPr>
          <a:xfrm>
            <a:off x="371032" y="114424"/>
            <a:ext cx="1703214" cy="438072"/>
          </a:xfrm>
          <a:prstGeom prst="rect">
            <a:avLst/>
          </a:prstGeom>
        </p:spPr>
      </p:pic>
    </p:spTree>
    <p:extLst>
      <p:ext uri="{BB962C8B-B14F-4D97-AF65-F5344CB8AC3E}">
        <p14:creationId xmlns:p14="http://schemas.microsoft.com/office/powerpoint/2010/main" val="2816598851"/>
      </p:ext>
    </p:extLst>
  </p:cSld>
  <p:clrMapOvr>
    <a:masterClrMapping/>
  </p:clrMapOvr>
  <p:transition/>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Agenda">
    <p:bg>
      <p:bgPr>
        <a:solidFill>
          <a:schemeClr val="tx1"/>
        </a:solidFill>
        <a:effectLst/>
      </p:bgPr>
    </p:bg>
    <p:spTree>
      <p:nvGrpSpPr>
        <p:cNvPr id="1" name=""/>
        <p:cNvGrpSpPr/>
        <p:nvPr/>
      </p:nvGrpSpPr>
      <p:grpSpPr>
        <a:xfrm>
          <a:off x="0" y="0"/>
          <a:ext cx="0" cy="0"/>
          <a:chOff x="0" y="0"/>
          <a:chExt cx="0" cy="0"/>
        </a:xfrm>
      </p:grpSpPr>
      <p:sp>
        <p:nvSpPr>
          <p:cNvPr id="7" name="Rectangle 6"/>
          <p:cNvSpPr/>
          <p:nvPr userDrawn="1"/>
        </p:nvSpPr>
        <p:spPr bwMode="auto">
          <a:xfrm>
            <a:off x="0" y="1139429"/>
            <a:ext cx="8183418" cy="5447472"/>
          </a:xfrm>
          <a:prstGeom prst="rect">
            <a:avLst/>
          </a:prstGeom>
          <a:solidFill>
            <a:schemeClr val="accent5"/>
          </a:solidFill>
          <a:ln w="9525" cap="flat" cmpd="sng" algn="ctr">
            <a:noFill/>
            <a:prstDash val="solid"/>
            <a:round/>
            <a:headEnd type="none" w="med" len="med"/>
            <a:tailEnd type="none" w="med" len="med"/>
          </a:ln>
          <a:effectLst/>
        </p:spPr>
        <p:txBody>
          <a:bodyPr vert="horz" wrap="square" lIns="36000" tIns="36000" rIns="36000" bIns="36000" numCol="1" rtlCol="0" anchor="t" anchorCtr="0" compatLnSpc="1">
            <a:prstTxWarp prst="textNoShape">
              <a:avLst/>
            </a:prstTxWarp>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GB" sz="900" b="1" i="0" u="none" strike="noStrike" cap="none" normalizeH="0" baseline="0" smtClean="0">
              <a:ln>
                <a:noFill/>
              </a:ln>
              <a:solidFill>
                <a:schemeClr val="bg1"/>
              </a:solidFill>
              <a:effectLst/>
              <a:latin typeface="Tahoma" pitchFamily="34" charset="0"/>
            </a:endParaRPr>
          </a:p>
        </p:txBody>
      </p:sp>
      <p:pic>
        <p:nvPicPr>
          <p:cNvPr id="3" name="Picture 2"/>
          <p:cNvPicPr>
            <a:picLocks noChangeAspect="1"/>
          </p:cNvPicPr>
          <p:nvPr userDrawn="1"/>
        </p:nvPicPr>
        <p:blipFill rotWithShape="1">
          <a:blip r:embed="rId2">
            <a:extLst>
              <a:ext uri="{28A0092B-C50C-407E-A947-70E740481C1C}">
                <a14:useLocalDpi xmlns:a14="http://schemas.microsoft.com/office/drawing/2010/main" val="0"/>
              </a:ext>
            </a:extLst>
          </a:blip>
          <a:srcRect t="12794" b="3165"/>
          <a:stretch/>
        </p:blipFill>
        <p:spPr>
          <a:xfrm>
            <a:off x="0" y="877455"/>
            <a:ext cx="12192000" cy="5763490"/>
          </a:xfrm>
          <a:prstGeom prst="rect">
            <a:avLst/>
          </a:prstGeom>
        </p:spPr>
      </p:pic>
      <p:sp>
        <p:nvSpPr>
          <p:cNvPr id="8" name="Rectangle 7"/>
          <p:cNvSpPr/>
          <p:nvPr userDrawn="1"/>
        </p:nvSpPr>
        <p:spPr bwMode="auto">
          <a:xfrm>
            <a:off x="145054" y="-8719"/>
            <a:ext cx="647425" cy="647425"/>
          </a:xfrm>
          <a:prstGeom prst="rect">
            <a:avLst/>
          </a:prstGeom>
          <a:solidFill>
            <a:schemeClr val="bg1"/>
          </a:solidFill>
          <a:ln w="9525" cap="flat" cmpd="sng" algn="ctr">
            <a:noFill/>
            <a:prstDash val="solid"/>
            <a:round/>
            <a:headEnd type="none" w="med" len="med"/>
            <a:tailEnd type="none" w="med" len="med"/>
          </a:ln>
          <a:effectLst/>
        </p:spPr>
        <p:txBody>
          <a:bodyPr vert="horz" wrap="square" lIns="36000" tIns="36000" rIns="36000" bIns="36000" numCol="1" rtlCol="0" anchor="t" anchorCtr="0" compatLnSpc="1">
            <a:prstTxWarp prst="textNoShape">
              <a:avLst/>
            </a:prstTxWarp>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GB" sz="900" b="1" i="0" u="none" strike="noStrike" cap="none" normalizeH="0" baseline="0" smtClean="0">
              <a:ln>
                <a:noFill/>
              </a:ln>
              <a:solidFill>
                <a:schemeClr val="bg1"/>
              </a:solidFill>
              <a:effectLst/>
              <a:latin typeface="Tahoma" pitchFamily="34" charset="0"/>
            </a:endParaRPr>
          </a:p>
        </p:txBody>
      </p:sp>
      <p:sp>
        <p:nvSpPr>
          <p:cNvPr id="2" name="Title 1"/>
          <p:cNvSpPr>
            <a:spLocks noGrp="1"/>
          </p:cNvSpPr>
          <p:nvPr>
            <p:ph type="title"/>
          </p:nvPr>
        </p:nvSpPr>
        <p:spPr>
          <a:xfrm>
            <a:off x="792480" y="1"/>
            <a:ext cx="11254467" cy="640079"/>
          </a:xfrm>
        </p:spPr>
        <p:txBody>
          <a:bodyPr/>
          <a:lstStyle>
            <a:lvl1pPr marL="221544">
              <a:defRPr>
                <a:solidFill>
                  <a:schemeClr val="bg1"/>
                </a:solidFill>
              </a:defRPr>
            </a:lvl1pPr>
          </a:lstStyle>
          <a:p>
            <a:r>
              <a:rPr lang="en-US" smtClean="0"/>
              <a:t>Click to edit Master title style</a:t>
            </a:r>
            <a:endParaRPr lang="en-GB" dirty="0"/>
          </a:p>
        </p:txBody>
      </p:sp>
      <p:sp>
        <p:nvSpPr>
          <p:cNvPr id="6" name="Text Placeholder 5"/>
          <p:cNvSpPr>
            <a:spLocks noGrp="1"/>
          </p:cNvSpPr>
          <p:nvPr>
            <p:ph type="body" sz="quarter" idx="10"/>
          </p:nvPr>
        </p:nvSpPr>
        <p:spPr>
          <a:xfrm>
            <a:off x="6308436" y="1237673"/>
            <a:ext cx="5463956" cy="5164431"/>
          </a:xfrm>
        </p:spPr>
        <p:txBody>
          <a:bodyPr/>
          <a:lstStyle>
            <a:lvl1pPr>
              <a:defRPr sz="3200"/>
            </a:lvl1pPr>
            <a:lvl2pPr>
              <a:defRPr sz="2800"/>
            </a:lvl2pPr>
            <a:lvl3pPr>
              <a:defRPr sz="2400"/>
            </a:lvl3pPr>
            <a:lvl4pPr>
              <a:defRPr sz="2000"/>
            </a:lvl4pPr>
            <a:lvl5pPr>
              <a:defRPr sz="1800"/>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pic>
        <p:nvPicPr>
          <p:cNvPr id="5" name="Picture 4"/>
          <p:cNvPicPr>
            <a:picLocks noChangeAspect="1"/>
          </p:cNvPicPr>
          <p:nvPr userDrawn="1"/>
        </p:nvPicPr>
        <p:blipFill rotWithShape="1">
          <a:blip r:embed="rId3" cstate="print">
            <a:extLst>
              <a:ext uri="{28A0092B-C50C-407E-A947-70E740481C1C}">
                <a14:useLocalDpi xmlns:a14="http://schemas.microsoft.com/office/drawing/2010/main" val="0"/>
              </a:ext>
            </a:extLst>
          </a:blip>
          <a:srcRect r="74091"/>
          <a:stretch/>
        </p:blipFill>
        <p:spPr>
          <a:xfrm>
            <a:off x="207400" y="83805"/>
            <a:ext cx="485747" cy="482634"/>
          </a:xfrm>
          <a:prstGeom prst="rect">
            <a:avLst/>
          </a:prstGeom>
        </p:spPr>
      </p:pic>
      <p:pic>
        <p:nvPicPr>
          <p:cNvPr id="10" name="Picture 9"/>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638778" y="3061592"/>
            <a:ext cx="1245440" cy="1243492"/>
          </a:xfrm>
          <a:prstGeom prst="rect">
            <a:avLst/>
          </a:prstGeom>
        </p:spPr>
      </p:pic>
    </p:spTree>
    <p:extLst>
      <p:ext uri="{BB962C8B-B14F-4D97-AF65-F5344CB8AC3E}">
        <p14:creationId xmlns:p14="http://schemas.microsoft.com/office/powerpoint/2010/main" val="734101363"/>
      </p:ext>
    </p:extLst>
  </p:cSld>
  <p:clrMapOvr>
    <a:masterClrMapping/>
  </p:clrMapOvr>
  <p:transition/>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Title and Content">
    <p:bg>
      <p:bgPr>
        <a:solidFill>
          <a:schemeClr val="tx1"/>
        </a:solidFill>
        <a:effectLst/>
      </p:bgPr>
    </p:bg>
    <p:spTree>
      <p:nvGrpSpPr>
        <p:cNvPr id="1" name=""/>
        <p:cNvGrpSpPr/>
        <p:nvPr/>
      </p:nvGrpSpPr>
      <p:grpSpPr>
        <a:xfrm>
          <a:off x="0" y="0"/>
          <a:ext cx="0" cy="0"/>
          <a:chOff x="0" y="0"/>
          <a:chExt cx="0" cy="0"/>
        </a:xfrm>
      </p:grpSpPr>
      <p:sp>
        <p:nvSpPr>
          <p:cNvPr id="4" name="Rectangle 3"/>
          <p:cNvSpPr/>
          <p:nvPr userDrawn="1"/>
        </p:nvSpPr>
        <p:spPr bwMode="auto">
          <a:xfrm>
            <a:off x="147782" y="-8719"/>
            <a:ext cx="11896436" cy="647425"/>
          </a:xfrm>
          <a:prstGeom prst="rect">
            <a:avLst/>
          </a:prstGeom>
          <a:solidFill>
            <a:srgbClr val="00205B"/>
          </a:solidFill>
          <a:ln w="9525" cap="flat" cmpd="sng" algn="ctr">
            <a:noFill/>
            <a:prstDash val="solid"/>
            <a:round/>
            <a:headEnd type="none" w="med" len="med"/>
            <a:tailEnd type="none" w="med" len="med"/>
          </a:ln>
          <a:effectLst/>
        </p:spPr>
        <p:txBody>
          <a:bodyPr vert="horz" wrap="square" lIns="36000" tIns="36000" rIns="36000" bIns="36000" numCol="1" rtlCol="0" anchor="t" anchorCtr="0" compatLnSpc="1">
            <a:prstTxWarp prst="textNoShape">
              <a:avLst/>
            </a:prstTxWarp>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GB" sz="900" b="1" i="0" u="none" strike="noStrike" cap="none" normalizeH="0" baseline="0" smtClean="0">
              <a:ln>
                <a:noFill/>
              </a:ln>
              <a:solidFill>
                <a:schemeClr val="bg1"/>
              </a:solidFill>
              <a:effectLst/>
              <a:latin typeface="Tahoma" pitchFamily="34" charset="0"/>
            </a:endParaRPr>
          </a:p>
        </p:txBody>
      </p:sp>
      <p:sp>
        <p:nvSpPr>
          <p:cNvPr id="8" name="Rectangle 7"/>
          <p:cNvSpPr/>
          <p:nvPr userDrawn="1"/>
        </p:nvSpPr>
        <p:spPr bwMode="auto">
          <a:xfrm>
            <a:off x="145054" y="-8719"/>
            <a:ext cx="647425" cy="647425"/>
          </a:xfrm>
          <a:prstGeom prst="rect">
            <a:avLst/>
          </a:prstGeom>
          <a:solidFill>
            <a:schemeClr val="accent5"/>
          </a:solidFill>
          <a:ln w="9525" cap="flat" cmpd="sng" algn="ctr">
            <a:noFill/>
            <a:prstDash val="solid"/>
            <a:round/>
            <a:headEnd type="none" w="med" len="med"/>
            <a:tailEnd type="none" w="med" len="med"/>
          </a:ln>
          <a:effectLst/>
        </p:spPr>
        <p:txBody>
          <a:bodyPr vert="horz" wrap="square" lIns="36000" tIns="36000" rIns="36000" bIns="36000" numCol="1" rtlCol="0" anchor="t" anchorCtr="0" compatLnSpc="1">
            <a:prstTxWarp prst="textNoShape">
              <a:avLst/>
            </a:prstTxWarp>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GB" sz="900" b="1" i="0" u="none" strike="noStrike" cap="none" normalizeH="0" baseline="0" smtClean="0">
              <a:ln>
                <a:noFill/>
              </a:ln>
              <a:solidFill>
                <a:schemeClr val="bg1"/>
              </a:solidFill>
              <a:effectLst/>
              <a:latin typeface="Tahoma" pitchFamily="34" charset="0"/>
            </a:endParaRPr>
          </a:p>
        </p:txBody>
      </p:sp>
      <p:sp>
        <p:nvSpPr>
          <p:cNvPr id="2" name="Title 1"/>
          <p:cNvSpPr>
            <a:spLocks noGrp="1"/>
          </p:cNvSpPr>
          <p:nvPr>
            <p:ph type="title"/>
          </p:nvPr>
        </p:nvSpPr>
        <p:spPr>
          <a:xfrm>
            <a:off x="792480" y="1"/>
            <a:ext cx="11399520" cy="640079"/>
          </a:xfrm>
        </p:spPr>
        <p:txBody>
          <a:bodyPr/>
          <a:lstStyle>
            <a:lvl1pPr marL="221544">
              <a:defRPr>
                <a:solidFill>
                  <a:schemeClr val="tx1"/>
                </a:solidFill>
              </a:defRPr>
            </a:lvl1pPr>
          </a:lstStyle>
          <a:p>
            <a:r>
              <a:rPr lang="en-US" smtClean="0"/>
              <a:t>Click to edit Master title style</a:t>
            </a:r>
            <a:endParaRPr lang="en-GB" dirty="0"/>
          </a:p>
        </p:txBody>
      </p:sp>
      <p:sp>
        <p:nvSpPr>
          <p:cNvPr id="6" name="Text Placeholder 5"/>
          <p:cNvSpPr>
            <a:spLocks noGrp="1"/>
          </p:cNvSpPr>
          <p:nvPr>
            <p:ph type="body" sz="quarter" idx="10"/>
          </p:nvPr>
        </p:nvSpPr>
        <p:spPr>
          <a:xfrm>
            <a:off x="145053" y="1139429"/>
            <a:ext cx="11627339" cy="5262675"/>
          </a:xfrm>
        </p:spPr>
        <p:txBody>
          <a:bodyPr/>
          <a:lstStyle>
            <a:lvl1pPr>
              <a:defRPr sz="3200"/>
            </a:lvl1pPr>
            <a:lvl2pPr>
              <a:defRPr sz="2800"/>
            </a:lvl2pPr>
            <a:lvl3pPr>
              <a:defRPr sz="2400"/>
            </a:lvl3pPr>
            <a:lvl4pPr>
              <a:defRPr sz="2000"/>
            </a:lvl4pPr>
            <a:lvl5pPr>
              <a:defRPr sz="1800"/>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pic>
        <p:nvPicPr>
          <p:cNvPr id="5" name="Picture 4"/>
          <p:cNvPicPr>
            <a:picLocks noChangeAspect="1"/>
          </p:cNvPicPr>
          <p:nvPr userDrawn="1"/>
        </p:nvPicPr>
        <p:blipFill rotWithShape="1">
          <a:blip r:embed="rId2" cstate="print">
            <a:extLst>
              <a:ext uri="{28A0092B-C50C-407E-A947-70E740481C1C}">
                <a14:useLocalDpi xmlns:a14="http://schemas.microsoft.com/office/drawing/2010/main" val="0"/>
              </a:ext>
            </a:extLst>
          </a:blip>
          <a:srcRect r="74091"/>
          <a:stretch/>
        </p:blipFill>
        <p:spPr>
          <a:xfrm>
            <a:off x="207400" y="83805"/>
            <a:ext cx="485747" cy="482634"/>
          </a:xfrm>
          <a:prstGeom prst="rect">
            <a:avLst/>
          </a:prstGeom>
        </p:spPr>
      </p:pic>
    </p:spTree>
    <p:extLst>
      <p:ext uri="{BB962C8B-B14F-4D97-AF65-F5344CB8AC3E}">
        <p14:creationId xmlns:p14="http://schemas.microsoft.com/office/powerpoint/2010/main" val="4145125516"/>
      </p:ext>
    </p:extLst>
  </p:cSld>
  <p:clrMapOvr>
    <a:masterClrMapping/>
  </p:clrMapOvr>
  <p:transition/>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Title and Content">
    <p:bg>
      <p:bgPr>
        <a:solidFill>
          <a:schemeClr val="tx1"/>
        </a:solidFill>
        <a:effectLst/>
      </p:bgPr>
    </p:bg>
    <p:spTree>
      <p:nvGrpSpPr>
        <p:cNvPr id="1" name=""/>
        <p:cNvGrpSpPr/>
        <p:nvPr/>
      </p:nvGrpSpPr>
      <p:grpSpPr>
        <a:xfrm>
          <a:off x="0" y="0"/>
          <a:ext cx="0" cy="0"/>
          <a:chOff x="0" y="0"/>
          <a:chExt cx="0" cy="0"/>
        </a:xfrm>
      </p:grpSpPr>
      <p:sp>
        <p:nvSpPr>
          <p:cNvPr id="4" name="Rectangle 3"/>
          <p:cNvSpPr/>
          <p:nvPr userDrawn="1"/>
        </p:nvSpPr>
        <p:spPr bwMode="auto">
          <a:xfrm>
            <a:off x="145053" y="-8719"/>
            <a:ext cx="11901894" cy="647425"/>
          </a:xfrm>
          <a:prstGeom prst="rect">
            <a:avLst/>
          </a:prstGeom>
          <a:solidFill>
            <a:srgbClr val="D6D2C4">
              <a:alpha val="40000"/>
            </a:srgbClr>
          </a:solidFill>
          <a:ln w="9525" cap="flat" cmpd="sng" algn="ctr">
            <a:noFill/>
            <a:prstDash val="solid"/>
            <a:round/>
            <a:headEnd type="none" w="med" len="med"/>
            <a:tailEnd type="none" w="med" len="med"/>
          </a:ln>
          <a:effectLst/>
        </p:spPr>
        <p:txBody>
          <a:bodyPr vert="horz" wrap="square" lIns="36000" tIns="36000" rIns="36000" bIns="36000" numCol="1" rtlCol="0" anchor="t" anchorCtr="0" compatLnSpc="1">
            <a:prstTxWarp prst="textNoShape">
              <a:avLst/>
            </a:prstTxWarp>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GB" sz="900" b="1" i="0" u="none" strike="noStrike" cap="none" normalizeH="0" baseline="0" smtClean="0">
              <a:ln>
                <a:noFill/>
              </a:ln>
              <a:solidFill>
                <a:schemeClr val="bg1"/>
              </a:solidFill>
              <a:effectLst/>
              <a:latin typeface="Tahoma" pitchFamily="34" charset="0"/>
            </a:endParaRPr>
          </a:p>
        </p:txBody>
      </p:sp>
      <p:sp>
        <p:nvSpPr>
          <p:cNvPr id="8" name="Rectangle 7"/>
          <p:cNvSpPr/>
          <p:nvPr userDrawn="1"/>
        </p:nvSpPr>
        <p:spPr bwMode="auto">
          <a:xfrm>
            <a:off x="145054" y="-8719"/>
            <a:ext cx="647425" cy="647425"/>
          </a:xfrm>
          <a:prstGeom prst="rect">
            <a:avLst/>
          </a:prstGeom>
          <a:solidFill>
            <a:schemeClr val="accent5"/>
          </a:solidFill>
          <a:ln w="9525" cap="flat" cmpd="sng" algn="ctr">
            <a:noFill/>
            <a:prstDash val="solid"/>
            <a:round/>
            <a:headEnd type="none" w="med" len="med"/>
            <a:tailEnd type="none" w="med" len="med"/>
          </a:ln>
          <a:effectLst/>
        </p:spPr>
        <p:txBody>
          <a:bodyPr vert="horz" wrap="square" lIns="36000" tIns="36000" rIns="36000" bIns="36000" numCol="1" rtlCol="0" anchor="t" anchorCtr="0" compatLnSpc="1">
            <a:prstTxWarp prst="textNoShape">
              <a:avLst/>
            </a:prstTxWarp>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GB" sz="900" b="1" i="0" u="none" strike="noStrike" cap="none" normalizeH="0" baseline="0" smtClean="0">
              <a:ln>
                <a:noFill/>
              </a:ln>
              <a:solidFill>
                <a:schemeClr val="bg1"/>
              </a:solidFill>
              <a:effectLst/>
              <a:latin typeface="Tahoma" pitchFamily="34" charset="0"/>
            </a:endParaRPr>
          </a:p>
        </p:txBody>
      </p:sp>
      <p:sp>
        <p:nvSpPr>
          <p:cNvPr id="2" name="Title 1"/>
          <p:cNvSpPr>
            <a:spLocks noGrp="1"/>
          </p:cNvSpPr>
          <p:nvPr>
            <p:ph type="title"/>
          </p:nvPr>
        </p:nvSpPr>
        <p:spPr>
          <a:xfrm>
            <a:off x="792480" y="1"/>
            <a:ext cx="11254467" cy="640079"/>
          </a:xfrm>
        </p:spPr>
        <p:txBody>
          <a:bodyPr/>
          <a:lstStyle>
            <a:lvl1pPr marL="221544">
              <a:defRPr>
                <a:solidFill>
                  <a:schemeClr val="bg1"/>
                </a:solidFill>
              </a:defRPr>
            </a:lvl1pPr>
          </a:lstStyle>
          <a:p>
            <a:r>
              <a:rPr lang="en-US" smtClean="0"/>
              <a:t>Click to edit Master title style</a:t>
            </a:r>
            <a:endParaRPr lang="en-GB" dirty="0"/>
          </a:p>
        </p:txBody>
      </p:sp>
      <p:sp>
        <p:nvSpPr>
          <p:cNvPr id="6" name="Text Placeholder 5"/>
          <p:cNvSpPr>
            <a:spLocks noGrp="1"/>
          </p:cNvSpPr>
          <p:nvPr>
            <p:ph type="body" sz="quarter" idx="10"/>
          </p:nvPr>
        </p:nvSpPr>
        <p:spPr>
          <a:xfrm>
            <a:off x="145053" y="1139429"/>
            <a:ext cx="11627339" cy="5262675"/>
          </a:xfrm>
        </p:spPr>
        <p:txBody>
          <a:bodyPr/>
          <a:lstStyle>
            <a:lvl1pPr>
              <a:defRPr sz="3200"/>
            </a:lvl1pPr>
            <a:lvl2pPr>
              <a:defRPr sz="2800"/>
            </a:lvl2pPr>
            <a:lvl3pPr>
              <a:defRPr sz="2400"/>
            </a:lvl3pPr>
            <a:lvl4pPr>
              <a:defRPr sz="2000"/>
            </a:lvl4pPr>
            <a:lvl5pPr>
              <a:defRPr sz="1800"/>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pic>
        <p:nvPicPr>
          <p:cNvPr id="5" name="Picture 4"/>
          <p:cNvPicPr>
            <a:picLocks noChangeAspect="1"/>
          </p:cNvPicPr>
          <p:nvPr userDrawn="1"/>
        </p:nvPicPr>
        <p:blipFill rotWithShape="1">
          <a:blip r:embed="rId2" cstate="print">
            <a:extLst>
              <a:ext uri="{28A0092B-C50C-407E-A947-70E740481C1C}">
                <a14:useLocalDpi xmlns:a14="http://schemas.microsoft.com/office/drawing/2010/main" val="0"/>
              </a:ext>
            </a:extLst>
          </a:blip>
          <a:srcRect r="74091"/>
          <a:stretch/>
        </p:blipFill>
        <p:spPr>
          <a:xfrm>
            <a:off x="207400" y="83805"/>
            <a:ext cx="485747" cy="482634"/>
          </a:xfrm>
          <a:prstGeom prst="rect">
            <a:avLst/>
          </a:prstGeom>
        </p:spPr>
      </p:pic>
    </p:spTree>
    <p:extLst>
      <p:ext uri="{BB962C8B-B14F-4D97-AF65-F5344CB8AC3E}">
        <p14:creationId xmlns:p14="http://schemas.microsoft.com/office/powerpoint/2010/main" val="3419492823"/>
      </p:ext>
    </p:extLst>
  </p:cSld>
  <p:clrMapOvr>
    <a:masterClrMapping/>
  </p:clrMapOvr>
  <p:transition/>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_Title and Content">
    <p:bg>
      <p:bgPr>
        <a:solidFill>
          <a:schemeClr val="tx1"/>
        </a:solidFill>
        <a:effectLst/>
      </p:bgPr>
    </p:bg>
    <p:spTree>
      <p:nvGrpSpPr>
        <p:cNvPr id="1" name=""/>
        <p:cNvGrpSpPr/>
        <p:nvPr/>
      </p:nvGrpSpPr>
      <p:grpSpPr>
        <a:xfrm>
          <a:off x="0" y="0"/>
          <a:ext cx="0" cy="0"/>
          <a:chOff x="0" y="0"/>
          <a:chExt cx="0" cy="0"/>
        </a:xfrm>
      </p:grpSpPr>
      <p:sp>
        <p:nvSpPr>
          <p:cNvPr id="8" name="Rectangle 7"/>
          <p:cNvSpPr/>
          <p:nvPr userDrawn="1"/>
        </p:nvSpPr>
        <p:spPr bwMode="auto">
          <a:xfrm>
            <a:off x="145053" y="-8719"/>
            <a:ext cx="11901894" cy="647425"/>
          </a:xfrm>
          <a:prstGeom prst="rect">
            <a:avLst/>
          </a:prstGeom>
          <a:solidFill>
            <a:srgbClr val="D6D2C4">
              <a:alpha val="40000"/>
            </a:srgbClr>
          </a:solidFill>
          <a:ln w="9525" cap="flat" cmpd="sng" algn="ctr">
            <a:noFill/>
            <a:prstDash val="solid"/>
            <a:round/>
            <a:headEnd type="none" w="med" len="med"/>
            <a:tailEnd type="none" w="med" len="med"/>
          </a:ln>
          <a:effectLst/>
        </p:spPr>
        <p:txBody>
          <a:bodyPr vert="horz" wrap="square" lIns="36000" tIns="36000" rIns="36000" bIns="36000" numCol="1" rtlCol="0" anchor="t" anchorCtr="0" compatLnSpc="1">
            <a:prstTxWarp prst="textNoShape">
              <a:avLst/>
            </a:prstTxWarp>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GB" sz="900" b="1" i="0" u="none" strike="noStrike" cap="none" normalizeH="0" baseline="0" smtClean="0">
              <a:ln>
                <a:noFill/>
              </a:ln>
              <a:solidFill>
                <a:schemeClr val="bg1"/>
              </a:solidFill>
              <a:effectLst/>
              <a:latin typeface="Tahoma" pitchFamily="34" charset="0"/>
            </a:endParaRPr>
          </a:p>
        </p:txBody>
      </p:sp>
      <p:pic>
        <p:nvPicPr>
          <p:cNvPr id="4" name="Picture 3"/>
          <p:cNvPicPr>
            <a:picLocks noChangeAspect="1"/>
          </p:cNvPicPr>
          <p:nvPr userDrawn="1"/>
        </p:nvPicPr>
        <p:blipFill rotWithShape="1">
          <a:blip r:embed="rId2" cstate="print">
            <a:extLst>
              <a:ext uri="{28A0092B-C50C-407E-A947-70E740481C1C}">
                <a14:useLocalDpi xmlns:a14="http://schemas.microsoft.com/office/drawing/2010/main" val="0"/>
              </a:ext>
            </a:extLst>
          </a:blip>
          <a:srcRect l="6413" t="28964" r="31087" b="35710"/>
          <a:stretch/>
        </p:blipFill>
        <p:spPr>
          <a:xfrm>
            <a:off x="-42530" y="-42530"/>
            <a:ext cx="12227442" cy="6911163"/>
          </a:xfrm>
          <a:prstGeom prst="rect">
            <a:avLst/>
          </a:prstGeom>
        </p:spPr>
      </p:pic>
      <p:sp>
        <p:nvSpPr>
          <p:cNvPr id="2" name="Title 1"/>
          <p:cNvSpPr>
            <a:spLocks noGrp="1"/>
          </p:cNvSpPr>
          <p:nvPr>
            <p:ph type="title"/>
          </p:nvPr>
        </p:nvSpPr>
        <p:spPr>
          <a:xfrm>
            <a:off x="792480" y="1"/>
            <a:ext cx="11399520" cy="640079"/>
          </a:xfrm>
        </p:spPr>
        <p:txBody>
          <a:bodyPr/>
          <a:lstStyle>
            <a:lvl1pPr marL="221544">
              <a:defRPr/>
            </a:lvl1pPr>
          </a:lstStyle>
          <a:p>
            <a:r>
              <a:rPr lang="en-US" smtClean="0"/>
              <a:t>Click to edit Master title style</a:t>
            </a:r>
            <a:endParaRPr lang="en-GB" dirty="0"/>
          </a:p>
        </p:txBody>
      </p:sp>
      <p:sp>
        <p:nvSpPr>
          <p:cNvPr id="6" name="Text Placeholder 5"/>
          <p:cNvSpPr>
            <a:spLocks noGrp="1"/>
          </p:cNvSpPr>
          <p:nvPr>
            <p:ph type="body" sz="quarter" idx="10"/>
          </p:nvPr>
        </p:nvSpPr>
        <p:spPr>
          <a:xfrm>
            <a:off x="145053" y="1139429"/>
            <a:ext cx="11627339" cy="5262675"/>
          </a:xfrm>
        </p:spPr>
        <p:txBody>
          <a:bodyPr/>
          <a:lstStyle>
            <a:lvl1pPr>
              <a:defRPr sz="3200"/>
            </a:lvl1pPr>
            <a:lvl2pPr>
              <a:defRPr sz="2800"/>
            </a:lvl2pPr>
            <a:lvl3pPr>
              <a:defRPr sz="2400"/>
            </a:lvl3pPr>
            <a:lvl4pPr>
              <a:defRPr sz="2000"/>
            </a:lvl4pPr>
            <a:lvl5pPr>
              <a:defRPr sz="1800"/>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5" name="Rectangle 4"/>
          <p:cNvSpPr/>
          <p:nvPr userDrawn="1"/>
        </p:nvSpPr>
        <p:spPr bwMode="auto">
          <a:xfrm>
            <a:off x="145054" y="-8719"/>
            <a:ext cx="647425" cy="647425"/>
          </a:xfrm>
          <a:prstGeom prst="rect">
            <a:avLst/>
          </a:prstGeom>
          <a:solidFill>
            <a:schemeClr val="accent5"/>
          </a:solidFill>
          <a:ln w="9525" cap="flat" cmpd="sng" algn="ctr">
            <a:noFill/>
            <a:prstDash val="solid"/>
            <a:round/>
            <a:headEnd type="none" w="med" len="med"/>
            <a:tailEnd type="none" w="med" len="med"/>
          </a:ln>
          <a:effectLst/>
        </p:spPr>
        <p:txBody>
          <a:bodyPr vert="horz" wrap="square" lIns="36000" tIns="36000" rIns="36000" bIns="36000" numCol="1" rtlCol="0" anchor="t" anchorCtr="0" compatLnSpc="1">
            <a:prstTxWarp prst="textNoShape">
              <a:avLst/>
            </a:prstTxWarp>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GB" sz="900" b="1" i="0" u="none" strike="noStrike" cap="none" normalizeH="0" baseline="0" smtClean="0">
              <a:ln>
                <a:noFill/>
              </a:ln>
              <a:solidFill>
                <a:schemeClr val="bg1"/>
              </a:solidFill>
              <a:effectLst/>
              <a:latin typeface="Tahoma" pitchFamily="34" charset="0"/>
            </a:endParaRPr>
          </a:p>
        </p:txBody>
      </p:sp>
      <p:pic>
        <p:nvPicPr>
          <p:cNvPr id="7" name="Picture 6"/>
          <p:cNvPicPr>
            <a:picLocks noChangeAspect="1"/>
          </p:cNvPicPr>
          <p:nvPr userDrawn="1"/>
        </p:nvPicPr>
        <p:blipFill rotWithShape="1">
          <a:blip r:embed="rId3" cstate="print">
            <a:extLst>
              <a:ext uri="{28A0092B-C50C-407E-A947-70E740481C1C}">
                <a14:useLocalDpi xmlns:a14="http://schemas.microsoft.com/office/drawing/2010/main" val="0"/>
              </a:ext>
            </a:extLst>
          </a:blip>
          <a:srcRect r="74091"/>
          <a:stretch/>
        </p:blipFill>
        <p:spPr>
          <a:xfrm>
            <a:off x="207400" y="83805"/>
            <a:ext cx="485747" cy="482634"/>
          </a:xfrm>
          <a:prstGeom prst="rect">
            <a:avLst/>
          </a:prstGeom>
        </p:spPr>
      </p:pic>
    </p:spTree>
    <p:extLst>
      <p:ext uri="{BB962C8B-B14F-4D97-AF65-F5344CB8AC3E}">
        <p14:creationId xmlns:p14="http://schemas.microsoft.com/office/powerpoint/2010/main" val="2445184135"/>
      </p:ext>
    </p:extLst>
  </p:cSld>
  <p:clrMapOvr>
    <a:masterClrMapping/>
  </p:clrMapOvr>
  <p:transition/>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4_Title and Content">
    <p:bg>
      <p:bgPr>
        <a:solidFill>
          <a:schemeClr val="tx1"/>
        </a:solidFill>
        <a:effectLst/>
      </p:bgPr>
    </p:bg>
    <p:spTree>
      <p:nvGrpSpPr>
        <p:cNvPr id="1" name=""/>
        <p:cNvGrpSpPr/>
        <p:nvPr/>
      </p:nvGrpSpPr>
      <p:grpSpPr>
        <a:xfrm>
          <a:off x="0" y="0"/>
          <a:ext cx="0" cy="0"/>
          <a:chOff x="0" y="0"/>
          <a:chExt cx="0" cy="0"/>
        </a:xfrm>
      </p:grpSpPr>
      <p:sp>
        <p:nvSpPr>
          <p:cNvPr id="10" name="Rectangle 9"/>
          <p:cNvSpPr/>
          <p:nvPr userDrawn="1"/>
        </p:nvSpPr>
        <p:spPr bwMode="auto">
          <a:xfrm>
            <a:off x="314311" y="-1679944"/>
            <a:ext cx="11288822" cy="11288822"/>
          </a:xfrm>
          <a:prstGeom prst="rect">
            <a:avLst/>
          </a:prstGeom>
          <a:blipFill dpi="0" rotWithShape="1">
            <a:blip r:embed="rId2">
              <a:alphaModFix amt="30000"/>
            </a:blip>
            <a:srcRect/>
            <a:stretch>
              <a:fillRect/>
            </a:stretch>
          </a:blipFill>
          <a:ln w="9525" cap="flat" cmpd="sng" algn="ctr">
            <a:noFill/>
            <a:prstDash val="solid"/>
            <a:round/>
            <a:headEnd type="none" w="med" len="med"/>
            <a:tailEnd type="none" w="med" len="med"/>
          </a:ln>
          <a:effectLst/>
        </p:spPr>
        <p:txBody>
          <a:bodyPr vert="horz" wrap="square" lIns="36000" tIns="36000" rIns="36000" bIns="36000" numCol="1" rtlCol="0" anchor="t" anchorCtr="0" compatLnSpc="1">
            <a:prstTxWarp prst="textNoShape">
              <a:avLst/>
            </a:prstTxWarp>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GB" sz="900" b="1" i="0" u="none" strike="noStrike" cap="none" normalizeH="0" baseline="0" smtClean="0">
              <a:ln>
                <a:noFill/>
              </a:ln>
              <a:solidFill>
                <a:schemeClr val="bg1"/>
              </a:solidFill>
              <a:effectLst/>
              <a:latin typeface="Tahoma" pitchFamily="34" charset="0"/>
            </a:endParaRPr>
          </a:p>
        </p:txBody>
      </p:sp>
      <p:sp>
        <p:nvSpPr>
          <p:cNvPr id="8" name="Rectangle 7"/>
          <p:cNvSpPr/>
          <p:nvPr userDrawn="1"/>
        </p:nvSpPr>
        <p:spPr bwMode="auto">
          <a:xfrm>
            <a:off x="145053" y="-8719"/>
            <a:ext cx="11901894" cy="647425"/>
          </a:xfrm>
          <a:prstGeom prst="rect">
            <a:avLst/>
          </a:prstGeom>
          <a:solidFill>
            <a:schemeClr val="bg1"/>
          </a:solidFill>
          <a:ln w="9525" cap="flat" cmpd="sng" algn="ctr">
            <a:noFill/>
            <a:prstDash val="solid"/>
            <a:round/>
            <a:headEnd type="none" w="med" len="med"/>
            <a:tailEnd type="none" w="med" len="med"/>
          </a:ln>
          <a:effectLst/>
        </p:spPr>
        <p:txBody>
          <a:bodyPr vert="horz" wrap="square" lIns="36000" tIns="36000" rIns="36000" bIns="36000" numCol="1" rtlCol="0" anchor="t" anchorCtr="0" compatLnSpc="1">
            <a:prstTxWarp prst="textNoShape">
              <a:avLst/>
            </a:prstTxWarp>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GB" sz="900" b="1" i="0" u="none" strike="noStrike" cap="none" normalizeH="0" baseline="0" smtClean="0">
              <a:ln>
                <a:noFill/>
              </a:ln>
              <a:solidFill>
                <a:schemeClr val="bg1"/>
              </a:solidFill>
              <a:effectLst/>
              <a:latin typeface="Tahoma" pitchFamily="34" charset="0"/>
            </a:endParaRPr>
          </a:p>
        </p:txBody>
      </p:sp>
      <p:sp>
        <p:nvSpPr>
          <p:cNvPr id="2" name="Title 1"/>
          <p:cNvSpPr>
            <a:spLocks noGrp="1"/>
          </p:cNvSpPr>
          <p:nvPr>
            <p:ph type="title"/>
          </p:nvPr>
        </p:nvSpPr>
        <p:spPr>
          <a:xfrm>
            <a:off x="792480" y="1"/>
            <a:ext cx="11399520" cy="640079"/>
          </a:xfrm>
        </p:spPr>
        <p:txBody>
          <a:bodyPr/>
          <a:lstStyle>
            <a:lvl1pPr marL="221544">
              <a:defRPr>
                <a:solidFill>
                  <a:schemeClr val="tx1"/>
                </a:solidFill>
              </a:defRPr>
            </a:lvl1pPr>
          </a:lstStyle>
          <a:p>
            <a:r>
              <a:rPr lang="en-US" smtClean="0"/>
              <a:t>Click to edit Master title style</a:t>
            </a:r>
            <a:endParaRPr lang="en-GB" dirty="0"/>
          </a:p>
        </p:txBody>
      </p:sp>
      <p:sp>
        <p:nvSpPr>
          <p:cNvPr id="6" name="Text Placeholder 5"/>
          <p:cNvSpPr>
            <a:spLocks noGrp="1"/>
          </p:cNvSpPr>
          <p:nvPr>
            <p:ph type="body" sz="quarter" idx="10"/>
          </p:nvPr>
        </p:nvSpPr>
        <p:spPr>
          <a:xfrm>
            <a:off x="145053" y="1139429"/>
            <a:ext cx="11627339" cy="5262675"/>
          </a:xfrm>
        </p:spPr>
        <p:txBody>
          <a:bodyPr/>
          <a:lstStyle>
            <a:lvl1pPr>
              <a:defRPr sz="3200"/>
            </a:lvl1pPr>
            <a:lvl2pPr>
              <a:defRPr sz="2800"/>
            </a:lvl2pPr>
            <a:lvl3pPr>
              <a:defRPr sz="2400"/>
            </a:lvl3pPr>
            <a:lvl4pPr>
              <a:defRPr sz="2000"/>
            </a:lvl4pPr>
            <a:lvl5pPr>
              <a:defRPr sz="1800"/>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5" name="Rectangle 4"/>
          <p:cNvSpPr/>
          <p:nvPr userDrawn="1"/>
        </p:nvSpPr>
        <p:spPr bwMode="auto">
          <a:xfrm>
            <a:off x="145054" y="-8719"/>
            <a:ext cx="647425" cy="647425"/>
          </a:xfrm>
          <a:prstGeom prst="rect">
            <a:avLst/>
          </a:prstGeom>
          <a:solidFill>
            <a:schemeClr val="accent5"/>
          </a:solidFill>
          <a:ln w="9525" cap="flat" cmpd="sng" algn="ctr">
            <a:noFill/>
            <a:prstDash val="solid"/>
            <a:round/>
            <a:headEnd type="none" w="med" len="med"/>
            <a:tailEnd type="none" w="med" len="med"/>
          </a:ln>
          <a:effectLst/>
        </p:spPr>
        <p:txBody>
          <a:bodyPr vert="horz" wrap="square" lIns="36000" tIns="36000" rIns="36000" bIns="36000" numCol="1" rtlCol="0" anchor="t" anchorCtr="0" compatLnSpc="1">
            <a:prstTxWarp prst="textNoShape">
              <a:avLst/>
            </a:prstTxWarp>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GB" sz="900" b="1" i="0" u="none" strike="noStrike" cap="none" normalizeH="0" baseline="0" smtClean="0">
              <a:ln>
                <a:noFill/>
              </a:ln>
              <a:solidFill>
                <a:schemeClr val="bg1"/>
              </a:solidFill>
              <a:effectLst/>
              <a:latin typeface="Tahoma" pitchFamily="34" charset="0"/>
            </a:endParaRPr>
          </a:p>
        </p:txBody>
      </p:sp>
      <p:pic>
        <p:nvPicPr>
          <p:cNvPr id="7" name="Picture 6"/>
          <p:cNvPicPr>
            <a:picLocks noChangeAspect="1"/>
          </p:cNvPicPr>
          <p:nvPr userDrawn="1"/>
        </p:nvPicPr>
        <p:blipFill rotWithShape="1">
          <a:blip r:embed="rId3" cstate="print">
            <a:extLst>
              <a:ext uri="{28A0092B-C50C-407E-A947-70E740481C1C}">
                <a14:useLocalDpi xmlns:a14="http://schemas.microsoft.com/office/drawing/2010/main" val="0"/>
              </a:ext>
            </a:extLst>
          </a:blip>
          <a:srcRect r="74091"/>
          <a:stretch/>
        </p:blipFill>
        <p:spPr>
          <a:xfrm>
            <a:off x="207400" y="83805"/>
            <a:ext cx="485747" cy="482634"/>
          </a:xfrm>
          <a:prstGeom prst="rect">
            <a:avLst/>
          </a:prstGeom>
        </p:spPr>
      </p:pic>
    </p:spTree>
    <p:extLst>
      <p:ext uri="{BB962C8B-B14F-4D97-AF65-F5344CB8AC3E}">
        <p14:creationId xmlns:p14="http://schemas.microsoft.com/office/powerpoint/2010/main" val="2928160611"/>
      </p:ext>
    </p:extLst>
  </p:cSld>
  <p:clrMapOvr>
    <a:masterClrMapping/>
  </p:clrMapOvr>
  <p:transition/>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29699" name="Rectangle 2"/>
          <p:cNvSpPr>
            <a:spLocks noGrp="1" noChangeArrowheads="1"/>
          </p:cNvSpPr>
          <p:nvPr>
            <p:ph type="title"/>
          </p:nvPr>
        </p:nvSpPr>
        <p:spPr bwMode="auto">
          <a:xfrm>
            <a:off x="792479" y="4"/>
            <a:ext cx="11399521" cy="600764"/>
          </a:xfrm>
          <a:prstGeom prst="rect">
            <a:avLst/>
          </a:prstGeom>
          <a:noFill/>
          <a:ln w="9525">
            <a:noFill/>
            <a:miter lim="800000"/>
            <a:headEnd/>
            <a:tailEnd/>
          </a:ln>
        </p:spPr>
        <p:txBody>
          <a:bodyPr vert="horz" wrap="square" lIns="0" tIns="36000" rIns="36000" bIns="36000" numCol="1" anchor="ctr" anchorCtr="0" compatLnSpc="1">
            <a:prstTxWarp prst="textNoShape">
              <a:avLst/>
            </a:prstTxWarp>
            <a:normAutofit/>
          </a:bodyPr>
          <a:lstStyle/>
          <a:p>
            <a:pPr lvl="0"/>
            <a:r>
              <a:rPr lang="en-US" smtClean="0"/>
              <a:t>Click to edit Master title style</a:t>
            </a:r>
            <a:endParaRPr lang="en-GB" dirty="0" smtClean="0"/>
          </a:p>
        </p:txBody>
      </p:sp>
      <p:sp>
        <p:nvSpPr>
          <p:cNvPr id="29700" name="Rectangle 58"/>
          <p:cNvSpPr>
            <a:spLocks noGrp="1" noChangeArrowheads="1"/>
          </p:cNvSpPr>
          <p:nvPr>
            <p:ph type="body" idx="1"/>
          </p:nvPr>
        </p:nvSpPr>
        <p:spPr bwMode="auto">
          <a:xfrm>
            <a:off x="145054" y="1139429"/>
            <a:ext cx="11627339" cy="5262675"/>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cxnSp>
        <p:nvCxnSpPr>
          <p:cNvPr id="9" name="Straight Connector 8"/>
          <p:cNvCxnSpPr/>
          <p:nvPr userDrawn="1"/>
        </p:nvCxnSpPr>
        <p:spPr bwMode="auto">
          <a:xfrm>
            <a:off x="145054" y="638706"/>
            <a:ext cx="12046946" cy="0"/>
          </a:xfrm>
          <a:prstGeom prst="line">
            <a:avLst/>
          </a:prstGeom>
          <a:solidFill>
            <a:schemeClr val="bg2"/>
          </a:solidFill>
          <a:ln w="6350" cap="flat" cmpd="sng" algn="ctr">
            <a:solidFill>
              <a:schemeClr val="tx2">
                <a:alpha val="20000"/>
              </a:schemeClr>
            </a:solidFill>
            <a:prstDash val="solid"/>
            <a:round/>
            <a:headEnd type="none" w="med" len="med"/>
            <a:tailEnd type="none" w="med" len="med"/>
          </a:ln>
          <a:effectLst/>
        </p:spPr>
      </p:cxnSp>
      <p:sp>
        <p:nvSpPr>
          <p:cNvPr id="16" name="TextBox 15"/>
          <p:cNvSpPr txBox="1"/>
          <p:nvPr userDrawn="1"/>
        </p:nvSpPr>
        <p:spPr>
          <a:xfrm>
            <a:off x="10901866" y="641568"/>
            <a:ext cx="1226619" cy="246221"/>
          </a:xfrm>
          <a:prstGeom prst="rect">
            <a:avLst/>
          </a:prstGeom>
          <a:noFill/>
        </p:spPr>
        <p:txBody>
          <a:bodyPr wrap="none" rtlCol="0">
            <a:spAutoFit/>
          </a:bodyPr>
          <a:lstStyle/>
          <a:p>
            <a:pPr algn="r"/>
            <a:r>
              <a:rPr lang="en-GB" sz="1000" b="0" baseline="0" dirty="0" smtClean="0">
                <a:solidFill>
                  <a:schemeClr val="bg1"/>
                </a:solidFill>
                <a:latin typeface="+mj-lt"/>
                <a:ea typeface="Roboto" panose="02000000000000000000" pitchFamily="2" charset="0"/>
              </a:rPr>
              <a:t>www.eumetsat.int</a:t>
            </a:r>
          </a:p>
        </p:txBody>
      </p:sp>
      <p:sp>
        <p:nvSpPr>
          <p:cNvPr id="12" name="Rectangle 61" title="[DM_E_CONFID]"/>
          <p:cNvSpPr>
            <a:spLocks noChangeArrowheads="1"/>
          </p:cNvSpPr>
          <p:nvPr userDrawn="1"/>
        </p:nvSpPr>
        <p:spPr bwMode="auto">
          <a:xfrm>
            <a:off x="4576120" y="6649210"/>
            <a:ext cx="3113648" cy="153888"/>
          </a:xfrm>
          <a:prstGeom prst="rect">
            <a:avLst/>
          </a:prstGeom>
          <a:noFill/>
          <a:ln w="9525">
            <a:noFill/>
            <a:miter lim="800000"/>
            <a:headEnd/>
            <a:tailEnd/>
          </a:ln>
        </p:spPr>
        <p:txBody>
          <a:bodyPr wrap="square" lIns="0" tIns="0" rIns="0" bIns="0">
            <a:spAutoFit/>
          </a:bodyPr>
          <a:lstStyle/>
          <a:p>
            <a:pPr algn="ctr" eaLnBrk="0" hangingPunct="0">
              <a:defRPr/>
            </a:pPr>
            <a:endParaRPr lang="de-DE" sz="1000" b="0" baseline="0" dirty="0">
              <a:solidFill>
                <a:srgbClr val="00B5E2"/>
              </a:solidFill>
              <a:latin typeface="Roboto" panose="02000000000000000000" pitchFamily="2" charset="0"/>
              <a:ea typeface="Roboto" panose="02000000000000000000" pitchFamily="2" charset="0"/>
              <a:cs typeface="Arial" pitchFamily="34" charset="0"/>
            </a:endParaRPr>
          </a:p>
        </p:txBody>
      </p:sp>
      <p:sp>
        <p:nvSpPr>
          <p:cNvPr id="13" name="Rectangle 61" title="[DM_E_DOC_NO], v[DM_E_VER_NO], [DM_E_ISS_DATE]"/>
          <p:cNvSpPr>
            <a:spLocks noChangeArrowheads="1"/>
          </p:cNvSpPr>
          <p:nvPr userDrawn="1"/>
        </p:nvSpPr>
        <p:spPr bwMode="auto">
          <a:xfrm>
            <a:off x="161047" y="6648056"/>
            <a:ext cx="4628617" cy="153888"/>
          </a:xfrm>
          <a:prstGeom prst="rect">
            <a:avLst/>
          </a:prstGeom>
          <a:noFill/>
          <a:ln w="9525">
            <a:noFill/>
            <a:miter lim="800000"/>
            <a:headEnd/>
            <a:tailEnd/>
          </a:ln>
        </p:spPr>
        <p:txBody>
          <a:bodyPr wrap="square" lIns="0" tIns="0" rIns="0" bIns="0">
            <a:spAutoFit/>
          </a:bodyPr>
          <a:lstStyle/>
          <a:p>
            <a:pPr eaLnBrk="0" hangingPunct="0">
              <a:defRPr/>
            </a:pPr>
            <a:r>
              <a:rPr lang="en-US" sz="1000" b="0" baseline="0" smtClean="0">
                <a:solidFill>
                  <a:schemeClr val="accent5"/>
                </a:solidFill>
                <a:latin typeface="+mn-lt"/>
                <a:ea typeface="Roboto" panose="02000000000000000000" pitchFamily="2" charset="0"/>
                <a:cs typeface="Arial" pitchFamily="34" charset="0"/>
              </a:rPr>
              <a:t>EUM/IM/TEM/21/1250538, v1B, 28 March 2022</a:t>
            </a:r>
            <a:endParaRPr lang="de-DE" sz="1000" b="0" baseline="0" dirty="0">
              <a:solidFill>
                <a:schemeClr val="accent5"/>
              </a:solidFill>
              <a:latin typeface="+mn-lt"/>
              <a:ea typeface="Roboto" panose="02000000000000000000" pitchFamily="2" charset="0"/>
              <a:cs typeface="Arial" pitchFamily="34" charset="0"/>
            </a:endParaRPr>
          </a:p>
        </p:txBody>
      </p:sp>
      <p:sp>
        <p:nvSpPr>
          <p:cNvPr id="2" name="Rectangle 1"/>
          <p:cNvSpPr/>
          <p:nvPr userDrawn="1"/>
        </p:nvSpPr>
        <p:spPr>
          <a:xfrm>
            <a:off x="11519350" y="6593586"/>
            <a:ext cx="609135" cy="262829"/>
          </a:xfrm>
          <a:prstGeom prst="rect">
            <a:avLst/>
          </a:prstGeom>
        </p:spPr>
        <p:txBody>
          <a:bodyPr wrap="square">
            <a:spAutoFit/>
          </a:bodyPr>
          <a:lstStyle/>
          <a:p>
            <a:pPr algn="r"/>
            <a:fld id="{FF9CC606-8418-49EA-9DB7-3FFD72983DD3}" type="slidenum">
              <a:rPr lang="de-DE" sz="1050" b="0" smtClean="0">
                <a:solidFill>
                  <a:schemeClr val="accent5"/>
                </a:solidFill>
                <a:latin typeface="+mn-lt"/>
                <a:ea typeface="Roboto" panose="02000000000000000000" pitchFamily="2" charset="0"/>
                <a:cs typeface="Arial" pitchFamily="34" charset="0"/>
              </a:rPr>
              <a:pPr algn="r"/>
              <a:t>‹#›</a:t>
            </a:fld>
            <a:endParaRPr lang="en-GB" sz="1050" dirty="0">
              <a:solidFill>
                <a:schemeClr val="accent5"/>
              </a:solidFill>
              <a:latin typeface="+mn-lt"/>
              <a:ea typeface="Roboto" panose="02000000000000000000" pitchFamily="2" charset="0"/>
            </a:endParaRPr>
          </a:p>
        </p:txBody>
      </p:sp>
    </p:spTree>
    <p:extLst>
      <p:ext uri="{BB962C8B-B14F-4D97-AF65-F5344CB8AC3E}">
        <p14:creationId xmlns:p14="http://schemas.microsoft.com/office/powerpoint/2010/main" val="3347881430"/>
      </p:ext>
    </p:extLst>
  </p:cSld>
  <p:clrMap bg1="lt1" tx1="dk1" bg2="lt2" tx2="dk2" accent1="accent1" accent2="accent2" accent3="accent3" accent4="accent4" accent5="accent5" accent6="accent6" hlink="hlink" folHlink="folHlink"/>
  <p:sldLayoutIdLst>
    <p:sldLayoutId id="2147487693" r:id="rId1"/>
    <p:sldLayoutId id="2147487692" r:id="rId2"/>
    <p:sldLayoutId id="2147487691" r:id="rId3"/>
    <p:sldLayoutId id="2147487700" r:id="rId4"/>
    <p:sldLayoutId id="2147487694" r:id="rId5"/>
    <p:sldLayoutId id="2147487695" r:id="rId6"/>
    <p:sldLayoutId id="2147487696" r:id="rId7"/>
    <p:sldLayoutId id="2147487697" r:id="rId8"/>
    <p:sldLayoutId id="2147487698" r:id="rId9"/>
    <p:sldLayoutId id="2147487699" r:id="rId10"/>
    <p:sldLayoutId id="2147487701" r:id="rId11"/>
    <p:sldLayoutId id="2147487702" r:id="rId12"/>
    <p:sldLayoutId id="2147487703" r:id="rId13"/>
    <p:sldLayoutId id="2147487704" r:id="rId14"/>
  </p:sldLayoutIdLst>
  <p:transition/>
  <p:timing>
    <p:tnLst>
      <p:par>
        <p:cTn id="1" dur="indefinite" restart="never" nodeType="tmRoot"/>
      </p:par>
    </p:tnLst>
  </p:timing>
  <p:txStyles>
    <p:titleStyle>
      <a:lvl1pPr marL="220791" algn="l" rtl="0" eaLnBrk="1" fontAlgn="base" hangingPunct="1">
        <a:spcBef>
          <a:spcPct val="0"/>
        </a:spcBef>
        <a:spcAft>
          <a:spcPct val="0"/>
        </a:spcAft>
        <a:defRPr sz="3200" b="0" spc="-100" baseline="0">
          <a:solidFill>
            <a:schemeClr val="bg1"/>
          </a:solidFill>
          <a:latin typeface="Bahnschrift SemiLight" panose="020B0502040204020203" pitchFamily="34" charset="0"/>
          <a:ea typeface="+mj-ea"/>
          <a:cs typeface="Arial" pitchFamily="34" charset="0"/>
        </a:defRPr>
      </a:lvl1pPr>
      <a:lvl2pPr marL="220791" algn="l" rtl="0" eaLnBrk="1" fontAlgn="base" hangingPunct="1">
        <a:spcBef>
          <a:spcPct val="0"/>
        </a:spcBef>
        <a:spcAft>
          <a:spcPct val="0"/>
        </a:spcAft>
        <a:defRPr sz="3446" b="1">
          <a:solidFill>
            <a:schemeClr val="bg1"/>
          </a:solidFill>
          <a:latin typeface="Arial" pitchFamily="34" charset="0"/>
          <a:cs typeface="Arial" pitchFamily="34" charset="0"/>
        </a:defRPr>
      </a:lvl2pPr>
      <a:lvl3pPr marL="220791" algn="l" rtl="0" eaLnBrk="1" fontAlgn="base" hangingPunct="1">
        <a:spcBef>
          <a:spcPct val="0"/>
        </a:spcBef>
        <a:spcAft>
          <a:spcPct val="0"/>
        </a:spcAft>
        <a:defRPr sz="3446" b="1">
          <a:solidFill>
            <a:schemeClr val="bg1"/>
          </a:solidFill>
          <a:latin typeface="Arial" pitchFamily="34" charset="0"/>
          <a:cs typeface="Arial" pitchFamily="34" charset="0"/>
        </a:defRPr>
      </a:lvl3pPr>
      <a:lvl4pPr marL="220791" algn="l" rtl="0" eaLnBrk="1" fontAlgn="base" hangingPunct="1">
        <a:spcBef>
          <a:spcPct val="0"/>
        </a:spcBef>
        <a:spcAft>
          <a:spcPct val="0"/>
        </a:spcAft>
        <a:defRPr sz="3446" b="1">
          <a:solidFill>
            <a:schemeClr val="bg1"/>
          </a:solidFill>
          <a:latin typeface="Arial" pitchFamily="34" charset="0"/>
          <a:cs typeface="Arial" pitchFamily="34" charset="0"/>
        </a:defRPr>
      </a:lvl4pPr>
      <a:lvl5pPr marL="220791" algn="l" rtl="0" eaLnBrk="1" fontAlgn="base" hangingPunct="1">
        <a:spcBef>
          <a:spcPct val="0"/>
        </a:spcBef>
        <a:spcAft>
          <a:spcPct val="0"/>
        </a:spcAft>
        <a:defRPr sz="3446" b="1">
          <a:solidFill>
            <a:schemeClr val="bg1"/>
          </a:solidFill>
          <a:latin typeface="Arial" pitchFamily="34" charset="0"/>
          <a:cs typeface="Arial" pitchFamily="34" charset="0"/>
        </a:defRPr>
      </a:lvl5pPr>
      <a:lvl6pPr marL="562722" algn="l" rtl="0" eaLnBrk="1" fontAlgn="base" hangingPunct="1">
        <a:spcBef>
          <a:spcPct val="0"/>
        </a:spcBef>
        <a:spcAft>
          <a:spcPct val="0"/>
        </a:spcAft>
        <a:defRPr sz="3446" b="1">
          <a:solidFill>
            <a:schemeClr val="bg1"/>
          </a:solidFill>
          <a:latin typeface="Century Gothic" pitchFamily="34" charset="0"/>
        </a:defRPr>
      </a:lvl6pPr>
      <a:lvl7pPr marL="1125444" algn="l" rtl="0" eaLnBrk="1" fontAlgn="base" hangingPunct="1">
        <a:spcBef>
          <a:spcPct val="0"/>
        </a:spcBef>
        <a:spcAft>
          <a:spcPct val="0"/>
        </a:spcAft>
        <a:defRPr sz="3446" b="1">
          <a:solidFill>
            <a:schemeClr val="bg1"/>
          </a:solidFill>
          <a:latin typeface="Century Gothic" pitchFamily="34" charset="0"/>
        </a:defRPr>
      </a:lvl7pPr>
      <a:lvl8pPr marL="1688165" algn="l" rtl="0" eaLnBrk="1" fontAlgn="base" hangingPunct="1">
        <a:spcBef>
          <a:spcPct val="0"/>
        </a:spcBef>
        <a:spcAft>
          <a:spcPct val="0"/>
        </a:spcAft>
        <a:defRPr sz="3446" b="1">
          <a:solidFill>
            <a:schemeClr val="bg1"/>
          </a:solidFill>
          <a:latin typeface="Century Gothic" pitchFamily="34" charset="0"/>
        </a:defRPr>
      </a:lvl8pPr>
      <a:lvl9pPr marL="2250887" algn="l" rtl="0" eaLnBrk="1" fontAlgn="base" hangingPunct="1">
        <a:spcBef>
          <a:spcPct val="0"/>
        </a:spcBef>
        <a:spcAft>
          <a:spcPct val="0"/>
        </a:spcAft>
        <a:defRPr sz="3446" b="1">
          <a:solidFill>
            <a:schemeClr val="bg1"/>
          </a:solidFill>
          <a:latin typeface="Century Gothic" pitchFamily="34" charset="0"/>
        </a:defRPr>
      </a:lvl9pPr>
    </p:titleStyle>
    <p:bodyStyle>
      <a:lvl1pPr marL="328254" indent="-328254" algn="l" rtl="0" eaLnBrk="1" fontAlgn="base" hangingPunct="1">
        <a:spcBef>
          <a:spcPct val="20000"/>
        </a:spcBef>
        <a:spcAft>
          <a:spcPct val="0"/>
        </a:spcAft>
        <a:buFont typeface="Arial" pitchFamily="34" charset="0"/>
        <a:buChar char="•"/>
        <a:defRPr sz="4431" spc="-100" baseline="0">
          <a:solidFill>
            <a:schemeClr val="tx2"/>
          </a:solidFill>
          <a:latin typeface="+mn-lt"/>
          <a:ea typeface="Roboto" panose="02000000000000000000" pitchFamily="2" charset="0"/>
          <a:cs typeface="Arial" pitchFamily="34" charset="0"/>
        </a:defRPr>
      </a:lvl1pPr>
      <a:lvl2pPr marL="914423" indent="-351701" algn="l" rtl="0" eaLnBrk="1" fontAlgn="base" hangingPunct="1">
        <a:spcBef>
          <a:spcPct val="20000"/>
        </a:spcBef>
        <a:spcAft>
          <a:spcPct val="0"/>
        </a:spcAft>
        <a:buFont typeface="Arial" pitchFamily="34" charset="0"/>
        <a:buChar char="•"/>
        <a:defRPr sz="3939" spc="-100" baseline="0">
          <a:solidFill>
            <a:schemeClr val="tx2"/>
          </a:solidFill>
          <a:latin typeface="+mn-lt"/>
          <a:ea typeface="Roboto" panose="02000000000000000000" pitchFamily="2" charset="0"/>
          <a:cs typeface="Arial" pitchFamily="34" charset="0"/>
        </a:defRPr>
      </a:lvl2pPr>
      <a:lvl3pPr marL="1406804" indent="-281361" algn="l" rtl="0" eaLnBrk="1" fontAlgn="base" hangingPunct="1">
        <a:spcBef>
          <a:spcPct val="20000"/>
        </a:spcBef>
        <a:spcAft>
          <a:spcPct val="0"/>
        </a:spcAft>
        <a:buFont typeface="Arial" pitchFamily="34" charset="0"/>
        <a:buChar char="•"/>
        <a:defRPr sz="3446" spc="-100" baseline="0">
          <a:solidFill>
            <a:schemeClr val="tx2"/>
          </a:solidFill>
          <a:latin typeface="+mn-lt"/>
          <a:ea typeface="Roboto" panose="02000000000000000000" pitchFamily="2" charset="0"/>
          <a:cs typeface="Arial" pitchFamily="34" charset="0"/>
        </a:defRPr>
      </a:lvl3pPr>
      <a:lvl4pPr marL="1969526" indent="-281361" algn="l" rtl="0" eaLnBrk="1" fontAlgn="base" hangingPunct="1">
        <a:spcBef>
          <a:spcPct val="20000"/>
        </a:spcBef>
        <a:spcAft>
          <a:spcPct val="0"/>
        </a:spcAft>
        <a:buFont typeface="Arial" pitchFamily="34" charset="0"/>
        <a:buChar char="•"/>
        <a:defRPr sz="2954" spc="-100" baseline="0">
          <a:solidFill>
            <a:schemeClr val="tx2"/>
          </a:solidFill>
          <a:latin typeface="+mn-lt"/>
          <a:ea typeface="Roboto" panose="02000000000000000000" pitchFamily="2" charset="0"/>
          <a:cs typeface="Arial" pitchFamily="34" charset="0"/>
        </a:defRPr>
      </a:lvl4pPr>
      <a:lvl5pPr marL="2532248" indent="-281361" algn="l" rtl="0" eaLnBrk="1" fontAlgn="base" hangingPunct="1">
        <a:spcBef>
          <a:spcPct val="20000"/>
        </a:spcBef>
        <a:spcAft>
          <a:spcPct val="0"/>
        </a:spcAft>
        <a:buFont typeface="Arial" pitchFamily="34" charset="0"/>
        <a:buChar char="•"/>
        <a:defRPr sz="2462" spc="-100" baseline="0">
          <a:solidFill>
            <a:schemeClr val="tx2"/>
          </a:solidFill>
          <a:latin typeface="+mn-lt"/>
          <a:ea typeface="Roboto" panose="02000000000000000000" pitchFamily="2" charset="0"/>
          <a:cs typeface="Arial" pitchFamily="34" charset="0"/>
        </a:defRPr>
      </a:lvl5pPr>
      <a:lvl6pPr marL="3094970" indent="-281361" algn="l" rtl="0" eaLnBrk="1" fontAlgn="base" hangingPunct="1">
        <a:spcBef>
          <a:spcPct val="20000"/>
        </a:spcBef>
        <a:spcAft>
          <a:spcPct val="0"/>
        </a:spcAft>
        <a:defRPr sz="2954">
          <a:solidFill>
            <a:schemeClr val="tx2"/>
          </a:solidFill>
          <a:latin typeface="+mn-lt"/>
        </a:defRPr>
      </a:lvl6pPr>
      <a:lvl7pPr marL="3657691" indent="-281361" algn="l" rtl="0" eaLnBrk="1" fontAlgn="base" hangingPunct="1">
        <a:spcBef>
          <a:spcPct val="20000"/>
        </a:spcBef>
        <a:spcAft>
          <a:spcPct val="0"/>
        </a:spcAft>
        <a:defRPr sz="2954">
          <a:solidFill>
            <a:schemeClr val="tx2"/>
          </a:solidFill>
          <a:latin typeface="+mn-lt"/>
        </a:defRPr>
      </a:lvl7pPr>
      <a:lvl8pPr marL="4220413" indent="-281361" algn="l" rtl="0" eaLnBrk="1" fontAlgn="base" hangingPunct="1">
        <a:spcBef>
          <a:spcPct val="20000"/>
        </a:spcBef>
        <a:spcAft>
          <a:spcPct val="0"/>
        </a:spcAft>
        <a:defRPr sz="2954">
          <a:solidFill>
            <a:schemeClr val="tx2"/>
          </a:solidFill>
          <a:latin typeface="+mn-lt"/>
        </a:defRPr>
      </a:lvl8pPr>
      <a:lvl9pPr marL="4783135" indent="-281361" algn="l" rtl="0" eaLnBrk="1" fontAlgn="base" hangingPunct="1">
        <a:spcBef>
          <a:spcPct val="20000"/>
        </a:spcBef>
        <a:spcAft>
          <a:spcPct val="0"/>
        </a:spcAft>
        <a:defRPr sz="2954">
          <a:solidFill>
            <a:schemeClr val="tx2"/>
          </a:solidFill>
          <a:latin typeface="+mn-lt"/>
        </a:defRPr>
      </a:lvl9pPr>
    </p:bodyStyle>
    <p:otherStyle>
      <a:defPPr>
        <a:defRPr lang="en-US"/>
      </a:defPPr>
      <a:lvl1pPr marL="0" algn="l" defTabSz="1125444" rtl="0" eaLnBrk="1" latinLnBrk="0" hangingPunct="1">
        <a:defRPr sz="2215" kern="1200">
          <a:solidFill>
            <a:schemeClr val="tx1"/>
          </a:solidFill>
          <a:latin typeface="+mn-lt"/>
          <a:ea typeface="+mn-ea"/>
          <a:cs typeface="+mn-cs"/>
        </a:defRPr>
      </a:lvl1pPr>
      <a:lvl2pPr marL="562722" algn="l" defTabSz="1125444" rtl="0" eaLnBrk="1" latinLnBrk="0" hangingPunct="1">
        <a:defRPr sz="2215" kern="1200">
          <a:solidFill>
            <a:schemeClr val="tx1"/>
          </a:solidFill>
          <a:latin typeface="+mn-lt"/>
          <a:ea typeface="+mn-ea"/>
          <a:cs typeface="+mn-cs"/>
        </a:defRPr>
      </a:lvl2pPr>
      <a:lvl3pPr marL="1125444" algn="l" defTabSz="1125444" rtl="0" eaLnBrk="1" latinLnBrk="0" hangingPunct="1">
        <a:defRPr sz="2215" kern="1200">
          <a:solidFill>
            <a:schemeClr val="tx1"/>
          </a:solidFill>
          <a:latin typeface="+mn-lt"/>
          <a:ea typeface="+mn-ea"/>
          <a:cs typeface="+mn-cs"/>
        </a:defRPr>
      </a:lvl3pPr>
      <a:lvl4pPr marL="1688165" algn="l" defTabSz="1125444" rtl="0" eaLnBrk="1" latinLnBrk="0" hangingPunct="1">
        <a:defRPr sz="2215" kern="1200">
          <a:solidFill>
            <a:schemeClr val="tx1"/>
          </a:solidFill>
          <a:latin typeface="+mn-lt"/>
          <a:ea typeface="+mn-ea"/>
          <a:cs typeface="+mn-cs"/>
        </a:defRPr>
      </a:lvl4pPr>
      <a:lvl5pPr marL="2250887" algn="l" defTabSz="1125444" rtl="0" eaLnBrk="1" latinLnBrk="0" hangingPunct="1">
        <a:defRPr sz="2215" kern="1200">
          <a:solidFill>
            <a:schemeClr val="tx1"/>
          </a:solidFill>
          <a:latin typeface="+mn-lt"/>
          <a:ea typeface="+mn-ea"/>
          <a:cs typeface="+mn-cs"/>
        </a:defRPr>
      </a:lvl5pPr>
      <a:lvl6pPr marL="2813609" algn="l" defTabSz="1125444" rtl="0" eaLnBrk="1" latinLnBrk="0" hangingPunct="1">
        <a:defRPr sz="2215" kern="1200">
          <a:solidFill>
            <a:schemeClr val="tx1"/>
          </a:solidFill>
          <a:latin typeface="+mn-lt"/>
          <a:ea typeface="+mn-ea"/>
          <a:cs typeface="+mn-cs"/>
        </a:defRPr>
      </a:lvl6pPr>
      <a:lvl7pPr marL="3376331" algn="l" defTabSz="1125444" rtl="0" eaLnBrk="1" latinLnBrk="0" hangingPunct="1">
        <a:defRPr sz="2215" kern="1200">
          <a:solidFill>
            <a:schemeClr val="tx1"/>
          </a:solidFill>
          <a:latin typeface="+mn-lt"/>
          <a:ea typeface="+mn-ea"/>
          <a:cs typeface="+mn-cs"/>
        </a:defRPr>
      </a:lvl7pPr>
      <a:lvl8pPr marL="3939052" algn="l" defTabSz="1125444" rtl="0" eaLnBrk="1" latinLnBrk="0" hangingPunct="1">
        <a:defRPr sz="2215" kern="1200">
          <a:solidFill>
            <a:schemeClr val="tx1"/>
          </a:solidFill>
          <a:latin typeface="+mn-lt"/>
          <a:ea typeface="+mn-ea"/>
          <a:cs typeface="+mn-cs"/>
        </a:defRPr>
      </a:lvl8pPr>
      <a:lvl9pPr marL="4501774" algn="l" defTabSz="1125444" rtl="0" eaLnBrk="1" latinLnBrk="0" hangingPunct="1">
        <a:defRPr sz="2215"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8" Type="http://schemas.openxmlformats.org/officeDocument/2006/relationships/image" Target="../media/image32.png"/><Relationship Id="rId13" Type="http://schemas.openxmlformats.org/officeDocument/2006/relationships/image" Target="../media/image37.png"/><Relationship Id="rId18" Type="http://schemas.openxmlformats.org/officeDocument/2006/relationships/image" Target="../media/image45.jpeg"/><Relationship Id="rId3" Type="http://schemas.openxmlformats.org/officeDocument/2006/relationships/image" Target="../media/image27.png"/><Relationship Id="rId7" Type="http://schemas.openxmlformats.org/officeDocument/2006/relationships/image" Target="../media/image31.png"/><Relationship Id="rId12" Type="http://schemas.openxmlformats.org/officeDocument/2006/relationships/image" Target="../media/image36.jpeg"/><Relationship Id="rId17" Type="http://schemas.openxmlformats.org/officeDocument/2006/relationships/image" Target="../media/image44.jpeg"/><Relationship Id="rId2" Type="http://schemas.openxmlformats.org/officeDocument/2006/relationships/image" Target="../media/image26.png"/><Relationship Id="rId16" Type="http://schemas.openxmlformats.org/officeDocument/2006/relationships/image" Target="../media/image39.jpeg"/><Relationship Id="rId1" Type="http://schemas.openxmlformats.org/officeDocument/2006/relationships/slideLayout" Target="../slideLayouts/slideLayout6.xml"/><Relationship Id="rId6" Type="http://schemas.openxmlformats.org/officeDocument/2006/relationships/image" Target="../media/image30.png"/><Relationship Id="rId11" Type="http://schemas.openxmlformats.org/officeDocument/2006/relationships/image" Target="../media/image35.png"/><Relationship Id="rId5" Type="http://schemas.openxmlformats.org/officeDocument/2006/relationships/image" Target="../media/image29.png"/><Relationship Id="rId15" Type="http://schemas.openxmlformats.org/officeDocument/2006/relationships/image" Target="../media/image38.jpeg"/><Relationship Id="rId10" Type="http://schemas.openxmlformats.org/officeDocument/2006/relationships/image" Target="../media/image34.png"/><Relationship Id="rId19" Type="http://schemas.openxmlformats.org/officeDocument/2006/relationships/image" Target="../media/image46.jpeg"/><Relationship Id="rId4" Type="http://schemas.openxmlformats.org/officeDocument/2006/relationships/image" Target="../media/image28.png"/><Relationship Id="rId9" Type="http://schemas.openxmlformats.org/officeDocument/2006/relationships/image" Target="../media/image33.png"/><Relationship Id="rId14" Type="http://schemas.openxmlformats.org/officeDocument/2006/relationships/image" Target="../media/image42.png"/></Relationships>
</file>

<file path=ppt/slides/_rels/slide1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6.xml"/><Relationship Id="rId5" Type="http://schemas.openxmlformats.org/officeDocument/2006/relationships/image" Target="../media/image20.png"/><Relationship Id="rId4" Type="http://schemas.openxmlformats.org/officeDocument/2006/relationships/image" Target="../media/image25.png"/></Relationships>
</file>

<file path=ppt/slides/_rels/slide1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6.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53.png"/><Relationship Id="rId7" Type="http://schemas.openxmlformats.org/officeDocument/2006/relationships/image" Target="../media/image56.png"/><Relationship Id="rId2" Type="http://schemas.openxmlformats.org/officeDocument/2006/relationships/image" Target="../media/image52.png"/><Relationship Id="rId1" Type="http://schemas.openxmlformats.org/officeDocument/2006/relationships/slideLayout" Target="../slideLayouts/slideLayout6.xml"/><Relationship Id="rId6" Type="http://schemas.openxmlformats.org/officeDocument/2006/relationships/image" Target="../media/image25.png"/><Relationship Id="rId5" Type="http://schemas.openxmlformats.org/officeDocument/2006/relationships/image" Target="../media/image55.png"/><Relationship Id="rId4" Type="http://schemas.openxmlformats.org/officeDocument/2006/relationships/image" Target="../media/image54.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58.png"/><Relationship Id="rId4" Type="http://schemas.openxmlformats.org/officeDocument/2006/relationships/image" Target="../media/image57.png"/></Relationships>
</file>

<file path=ppt/slides/_rels/slide1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6.xml"/><Relationship Id="rId4" Type="http://schemas.openxmlformats.org/officeDocument/2006/relationships/image" Target="../media/image61.png"/></Relationships>
</file>

<file path=ppt/slides/_rels/slide17.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6.xml"/><Relationship Id="rId4" Type="http://schemas.openxmlformats.org/officeDocument/2006/relationships/image" Target="../media/image69.png"/></Relationships>
</file>

<file path=ppt/slides/_rels/slide23.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8" Type="http://schemas.openxmlformats.org/officeDocument/2006/relationships/image" Target="../media/image32.png"/><Relationship Id="rId13" Type="http://schemas.openxmlformats.org/officeDocument/2006/relationships/image" Target="../media/image37.png"/><Relationship Id="rId18" Type="http://schemas.openxmlformats.org/officeDocument/2006/relationships/image" Target="../media/image45.jpeg"/><Relationship Id="rId3" Type="http://schemas.openxmlformats.org/officeDocument/2006/relationships/image" Target="../media/image27.png"/><Relationship Id="rId7" Type="http://schemas.openxmlformats.org/officeDocument/2006/relationships/image" Target="../media/image31.png"/><Relationship Id="rId12" Type="http://schemas.openxmlformats.org/officeDocument/2006/relationships/image" Target="../media/image36.jpeg"/><Relationship Id="rId17" Type="http://schemas.openxmlformats.org/officeDocument/2006/relationships/image" Target="../media/image44.jpeg"/><Relationship Id="rId2" Type="http://schemas.openxmlformats.org/officeDocument/2006/relationships/image" Target="../media/image26.png"/><Relationship Id="rId16" Type="http://schemas.openxmlformats.org/officeDocument/2006/relationships/image" Target="../media/image39.jpeg"/><Relationship Id="rId1" Type="http://schemas.openxmlformats.org/officeDocument/2006/relationships/slideLayout" Target="../slideLayouts/slideLayout6.xml"/><Relationship Id="rId6" Type="http://schemas.openxmlformats.org/officeDocument/2006/relationships/image" Target="../media/image30.png"/><Relationship Id="rId11" Type="http://schemas.openxmlformats.org/officeDocument/2006/relationships/image" Target="../media/image35.png"/><Relationship Id="rId5" Type="http://schemas.openxmlformats.org/officeDocument/2006/relationships/image" Target="../media/image29.png"/><Relationship Id="rId15" Type="http://schemas.openxmlformats.org/officeDocument/2006/relationships/image" Target="../media/image38.jpeg"/><Relationship Id="rId10" Type="http://schemas.openxmlformats.org/officeDocument/2006/relationships/image" Target="../media/image34.png"/><Relationship Id="rId19" Type="http://schemas.openxmlformats.org/officeDocument/2006/relationships/image" Target="../media/image46.jpeg"/><Relationship Id="rId4" Type="http://schemas.openxmlformats.org/officeDocument/2006/relationships/image" Target="../media/image28.png"/><Relationship Id="rId9" Type="http://schemas.openxmlformats.org/officeDocument/2006/relationships/image" Target="../media/image33.png"/><Relationship Id="rId14" Type="http://schemas.openxmlformats.org/officeDocument/2006/relationships/image" Target="../media/image42.png"/></Relationships>
</file>

<file path=ppt/slides/_rels/slide25.xml.rels><?xml version="1.0" encoding="UTF-8" standalone="yes"?>
<Relationships xmlns="http://schemas.openxmlformats.org/package/2006/relationships"><Relationship Id="rId8" Type="http://schemas.openxmlformats.org/officeDocument/2006/relationships/image" Target="../media/image32.png"/><Relationship Id="rId13" Type="http://schemas.openxmlformats.org/officeDocument/2006/relationships/image" Target="../media/image37.png"/><Relationship Id="rId18" Type="http://schemas.openxmlformats.org/officeDocument/2006/relationships/image" Target="../media/image72.jpeg"/><Relationship Id="rId3" Type="http://schemas.openxmlformats.org/officeDocument/2006/relationships/image" Target="../media/image27.png"/><Relationship Id="rId21" Type="http://schemas.openxmlformats.org/officeDocument/2006/relationships/image" Target="../media/image25.png"/><Relationship Id="rId7" Type="http://schemas.openxmlformats.org/officeDocument/2006/relationships/image" Target="../media/image31.png"/><Relationship Id="rId12" Type="http://schemas.openxmlformats.org/officeDocument/2006/relationships/image" Target="../media/image36.jpeg"/><Relationship Id="rId17" Type="http://schemas.openxmlformats.org/officeDocument/2006/relationships/image" Target="../media/image71.jpeg"/><Relationship Id="rId2" Type="http://schemas.openxmlformats.org/officeDocument/2006/relationships/image" Target="../media/image26.png"/><Relationship Id="rId16" Type="http://schemas.openxmlformats.org/officeDocument/2006/relationships/image" Target="../media/image39.jpeg"/><Relationship Id="rId20" Type="http://schemas.openxmlformats.org/officeDocument/2006/relationships/image" Target="../media/image74.jpeg"/><Relationship Id="rId1" Type="http://schemas.openxmlformats.org/officeDocument/2006/relationships/slideLayout" Target="../slideLayouts/slideLayout6.xml"/><Relationship Id="rId6" Type="http://schemas.openxmlformats.org/officeDocument/2006/relationships/image" Target="../media/image30.png"/><Relationship Id="rId11" Type="http://schemas.openxmlformats.org/officeDocument/2006/relationships/image" Target="../media/image35.png"/><Relationship Id="rId5" Type="http://schemas.openxmlformats.org/officeDocument/2006/relationships/image" Target="../media/image29.png"/><Relationship Id="rId15" Type="http://schemas.openxmlformats.org/officeDocument/2006/relationships/image" Target="../media/image38.jpeg"/><Relationship Id="rId10" Type="http://schemas.openxmlformats.org/officeDocument/2006/relationships/image" Target="../media/image34.png"/><Relationship Id="rId19" Type="http://schemas.openxmlformats.org/officeDocument/2006/relationships/image" Target="../media/image73.jpeg"/><Relationship Id="rId4" Type="http://schemas.openxmlformats.org/officeDocument/2006/relationships/image" Target="../media/image28.png"/><Relationship Id="rId9" Type="http://schemas.openxmlformats.org/officeDocument/2006/relationships/image" Target="../media/image33.png"/><Relationship Id="rId14" Type="http://schemas.openxmlformats.org/officeDocument/2006/relationships/image" Target="../media/image42.png"/></Relationships>
</file>

<file path=ppt/slides/_rels/slide26.xml.rels><?xml version="1.0" encoding="UTF-8" standalone="yes"?>
<Relationships xmlns="http://schemas.openxmlformats.org/package/2006/relationships"><Relationship Id="rId3" Type="http://schemas.openxmlformats.org/officeDocument/2006/relationships/image" Target="../media/image76.png"/><Relationship Id="rId7" Type="http://schemas.openxmlformats.org/officeDocument/2006/relationships/image" Target="../media/image71.jpeg"/><Relationship Id="rId2" Type="http://schemas.openxmlformats.org/officeDocument/2006/relationships/image" Target="../media/image75.png"/><Relationship Id="rId1" Type="http://schemas.openxmlformats.org/officeDocument/2006/relationships/slideLayout" Target="../slideLayouts/slideLayout6.xml"/><Relationship Id="rId6" Type="http://schemas.openxmlformats.org/officeDocument/2006/relationships/image" Target="../media/image72.jpeg"/><Relationship Id="rId5" Type="http://schemas.openxmlformats.org/officeDocument/2006/relationships/image" Target="../media/image39.jpeg"/><Relationship Id="rId4" Type="http://schemas.openxmlformats.org/officeDocument/2006/relationships/image" Target="../media/image38.jpeg"/></Relationships>
</file>

<file path=ppt/slides/_rels/slide27.xml.rels><?xml version="1.0" encoding="UTF-8" standalone="yes"?>
<Relationships xmlns="http://schemas.openxmlformats.org/package/2006/relationships"><Relationship Id="rId3" Type="http://schemas.openxmlformats.org/officeDocument/2006/relationships/image" Target="../media/image78.png"/><Relationship Id="rId7" Type="http://schemas.openxmlformats.org/officeDocument/2006/relationships/image" Target="../media/image82.jpg"/><Relationship Id="rId2" Type="http://schemas.openxmlformats.org/officeDocument/2006/relationships/image" Target="../media/image77.jpg"/><Relationship Id="rId1" Type="http://schemas.openxmlformats.org/officeDocument/2006/relationships/slideLayout" Target="../slideLayouts/slideLayout6.xml"/><Relationship Id="rId6" Type="http://schemas.openxmlformats.org/officeDocument/2006/relationships/image" Target="../media/image81.png"/><Relationship Id="rId5" Type="http://schemas.openxmlformats.org/officeDocument/2006/relationships/image" Target="../media/image80.jpg"/><Relationship Id="rId4" Type="http://schemas.openxmlformats.org/officeDocument/2006/relationships/image" Target="../media/image79.jpeg"/></Relationships>
</file>

<file path=ppt/slides/_rels/slide28.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6.xml"/><Relationship Id="rId5" Type="http://schemas.openxmlformats.org/officeDocument/2006/relationships/image" Target="../media/image75.png"/><Relationship Id="rId4" Type="http://schemas.openxmlformats.org/officeDocument/2006/relationships/image" Target="../media/image85.png"/></Relationships>
</file>

<file path=ppt/slides/_rels/slide29.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11.xml"/></Relationships>
</file>

<file path=ppt/slides/_rels/slide31.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2.xml"/><Relationship Id="rId1" Type="http://schemas.openxmlformats.org/officeDocument/2006/relationships/slideLayout" Target="../slideLayouts/slideLayout11.xml"/><Relationship Id="rId5" Type="http://schemas.openxmlformats.org/officeDocument/2006/relationships/image" Target="../media/image25.png"/><Relationship Id="rId4" Type="http://schemas.openxmlformats.org/officeDocument/2006/relationships/image" Target="../media/image89.png"/></Relationships>
</file>

<file path=ppt/slides/_rels/slide32.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image" Target="../media/image90.jpeg"/><Relationship Id="rId1" Type="http://schemas.openxmlformats.org/officeDocument/2006/relationships/slideLayout" Target="../slideLayouts/slideLayout12.xml"/><Relationship Id="rId5" Type="http://schemas.openxmlformats.org/officeDocument/2006/relationships/image" Target="../media/image93.jpeg"/><Relationship Id="rId4" Type="http://schemas.openxmlformats.org/officeDocument/2006/relationships/image" Target="../media/image92.jpeg"/></Relationships>
</file>

<file path=ppt/slides/_rels/slide33.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image" Target="../media/image94.jpeg"/><Relationship Id="rId1" Type="http://schemas.openxmlformats.org/officeDocument/2006/relationships/slideLayout" Target="../slideLayouts/slideLayout11.xml"/><Relationship Id="rId4" Type="http://schemas.openxmlformats.org/officeDocument/2006/relationships/image" Target="../media/image96.jpeg"/></Relationships>
</file>

<file path=ppt/slides/_rels/slide34.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2" Type="http://schemas.openxmlformats.org/officeDocument/2006/relationships/image" Target="../media/image98.jpeg"/><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2" Type="http://schemas.openxmlformats.org/officeDocument/2006/relationships/image" Target="../media/image99.jpeg"/><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image" Target="../media/image100.jpeg"/><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2" Type="http://schemas.openxmlformats.org/officeDocument/2006/relationships/image" Target="../media/image102.jpeg"/><Relationship Id="rId1" Type="http://schemas.openxmlformats.org/officeDocument/2006/relationships/slideLayout" Target="../slideLayouts/slideLayout11.xml"/></Relationships>
</file>

<file path=ppt/slides/_rels/slide39.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103.png"/><Relationship Id="rId1" Type="http://schemas.openxmlformats.org/officeDocument/2006/relationships/slideLayout" Target="../slideLayouts/slideLayout12.xml"/><Relationship Id="rId5" Type="http://schemas.openxmlformats.org/officeDocument/2006/relationships/image" Target="../media/image106.jpeg"/><Relationship Id="rId4" Type="http://schemas.openxmlformats.org/officeDocument/2006/relationships/image" Target="../media/image105.png"/></Relationships>
</file>

<file path=ppt/slides/_rels/slide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g"/><Relationship Id="rId1" Type="http://schemas.openxmlformats.org/officeDocument/2006/relationships/slideLayout" Target="../slideLayouts/slideLayout6.xml"/><Relationship Id="rId4" Type="http://schemas.openxmlformats.org/officeDocument/2006/relationships/image" Target="../media/image19.png"/></Relationships>
</file>

<file path=ppt/slides/_rels/slide40.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image" Target="../media/image107.jpeg"/><Relationship Id="rId1" Type="http://schemas.openxmlformats.org/officeDocument/2006/relationships/slideLayout" Target="../slideLayouts/slideLayout12.xml"/><Relationship Id="rId6" Type="http://schemas.openxmlformats.org/officeDocument/2006/relationships/image" Target="../media/image111.jpeg"/><Relationship Id="rId5" Type="http://schemas.openxmlformats.org/officeDocument/2006/relationships/image" Target="../media/image110.png"/><Relationship Id="rId4" Type="http://schemas.openxmlformats.org/officeDocument/2006/relationships/image" Target="../media/image109.jpeg"/></Relationships>
</file>

<file path=ppt/slides/_rels/slide42.xml.rels><?xml version="1.0" encoding="UTF-8" standalone="yes"?>
<Relationships xmlns="http://schemas.openxmlformats.org/package/2006/relationships"><Relationship Id="rId2" Type="http://schemas.openxmlformats.org/officeDocument/2006/relationships/image" Target="../media/image112.jpeg"/><Relationship Id="rId1" Type="http://schemas.openxmlformats.org/officeDocument/2006/relationships/slideLayout" Target="../slideLayouts/slideLayout14.xml"/></Relationships>
</file>

<file path=ppt/slides/_rels/slide43.xml.rels><?xml version="1.0" encoding="UTF-8" standalone="yes"?>
<Relationships xmlns="http://schemas.openxmlformats.org/package/2006/relationships"><Relationship Id="rId2" Type="http://schemas.openxmlformats.org/officeDocument/2006/relationships/image" Target="../media/image113.jpeg"/><Relationship Id="rId1" Type="http://schemas.openxmlformats.org/officeDocument/2006/relationships/slideLayout" Target="../slideLayouts/slideLayout12.xml"/></Relationships>
</file>

<file path=ppt/slides/_rels/slide44.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notesSlide" Target="../notesSlides/notesSlide4.xml"/><Relationship Id="rId1" Type="http://schemas.openxmlformats.org/officeDocument/2006/relationships/slideLayout" Target="../slideLayouts/slideLayout14.xml"/></Relationships>
</file>

<file path=ppt/slides/_rels/slide45.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notesSlide" Target="../notesSlides/notesSlide5.xml"/><Relationship Id="rId1" Type="http://schemas.openxmlformats.org/officeDocument/2006/relationships/slideLayout" Target="../slideLayouts/slideLayout14.xml"/></Relationships>
</file>

<file path=ppt/slides/_rels/slide46.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image" Target="../media/image115.jpeg"/><Relationship Id="rId1" Type="http://schemas.openxmlformats.org/officeDocument/2006/relationships/slideLayout" Target="../slideLayouts/slideLayout11.xml"/><Relationship Id="rId4" Type="http://schemas.openxmlformats.org/officeDocument/2006/relationships/image" Target="../media/image117.jpeg"/></Relationships>
</file>

<file path=ppt/slides/_rels/slide47.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image" Target="../media/image118.jpeg"/><Relationship Id="rId1" Type="http://schemas.openxmlformats.org/officeDocument/2006/relationships/slideLayout" Target="../slideLayouts/slideLayout11.xml"/><Relationship Id="rId4" Type="http://schemas.openxmlformats.org/officeDocument/2006/relationships/image" Target="../media/image120.jpeg"/></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2" Type="http://schemas.openxmlformats.org/officeDocument/2006/relationships/image" Target="../media/image121.gif"/><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6.xml"/><Relationship Id="rId5" Type="http://schemas.openxmlformats.org/officeDocument/2006/relationships/image" Target="../media/image19.png"/><Relationship Id="rId4" Type="http://schemas.openxmlformats.org/officeDocument/2006/relationships/image" Target="../media/image22.png"/></Relationships>
</file>

<file path=ppt/slides/_rels/slide50.xml.rels><?xml version="1.0" encoding="UTF-8" standalone="yes"?>
<Relationships xmlns="http://schemas.openxmlformats.org/package/2006/relationships"><Relationship Id="rId2" Type="http://schemas.openxmlformats.org/officeDocument/2006/relationships/image" Target="../media/image122.png"/><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image" Target="../media/image122.png"/><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image" Target="../media/image124.png"/><Relationship Id="rId1" Type="http://schemas.openxmlformats.org/officeDocument/2006/relationships/slideLayout" Target="../slideLayouts/slideLayout6.xml"/><Relationship Id="rId5" Type="http://schemas.openxmlformats.org/officeDocument/2006/relationships/image" Target="../media/image127.png"/><Relationship Id="rId4" Type="http://schemas.openxmlformats.org/officeDocument/2006/relationships/image" Target="../media/image126.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6.xml"/><Relationship Id="rId4" Type="http://schemas.openxmlformats.org/officeDocument/2006/relationships/image" Target="../media/image25.png"/></Relationships>
</file>

<file path=ppt/slides/_rels/slide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6.xml"/><Relationship Id="rId4" Type="http://schemas.openxmlformats.org/officeDocument/2006/relationships/image" Target="../media/image25.png"/></Relationships>
</file>

<file path=ppt/slides/_rels/slide8.xml.rels><?xml version="1.0" encoding="UTF-8" standalone="yes"?>
<Relationships xmlns="http://schemas.openxmlformats.org/package/2006/relationships"><Relationship Id="rId8" Type="http://schemas.openxmlformats.org/officeDocument/2006/relationships/image" Target="../media/image32.png"/><Relationship Id="rId13" Type="http://schemas.openxmlformats.org/officeDocument/2006/relationships/image" Target="../media/image37.png"/><Relationship Id="rId3" Type="http://schemas.openxmlformats.org/officeDocument/2006/relationships/image" Target="../media/image27.png"/><Relationship Id="rId7" Type="http://schemas.openxmlformats.org/officeDocument/2006/relationships/image" Target="../media/image31.png"/><Relationship Id="rId12" Type="http://schemas.openxmlformats.org/officeDocument/2006/relationships/image" Target="../media/image36.jpeg"/><Relationship Id="rId2" Type="http://schemas.openxmlformats.org/officeDocument/2006/relationships/image" Target="../media/image26.png"/><Relationship Id="rId1" Type="http://schemas.openxmlformats.org/officeDocument/2006/relationships/slideLayout" Target="../slideLayouts/slideLayout6.xml"/><Relationship Id="rId6" Type="http://schemas.openxmlformats.org/officeDocument/2006/relationships/image" Target="../media/image30.png"/><Relationship Id="rId11" Type="http://schemas.openxmlformats.org/officeDocument/2006/relationships/image" Target="../media/image35.png"/><Relationship Id="rId5" Type="http://schemas.openxmlformats.org/officeDocument/2006/relationships/image" Target="../media/image29.png"/><Relationship Id="rId10" Type="http://schemas.openxmlformats.org/officeDocument/2006/relationships/image" Target="../media/image34.png"/><Relationship Id="rId4" Type="http://schemas.openxmlformats.org/officeDocument/2006/relationships/image" Target="../media/image28.png"/><Relationship Id="rId9" Type="http://schemas.openxmlformats.org/officeDocument/2006/relationships/image" Target="../media/image33.png"/></Relationships>
</file>

<file path=ppt/slides/_rels/slide9.xml.rels><?xml version="1.0" encoding="UTF-8" standalone="yes"?>
<Relationships xmlns="http://schemas.openxmlformats.org/package/2006/relationships"><Relationship Id="rId8" Type="http://schemas.openxmlformats.org/officeDocument/2006/relationships/image" Target="../media/image32.png"/><Relationship Id="rId13" Type="http://schemas.openxmlformats.org/officeDocument/2006/relationships/image" Target="../media/image37.png"/><Relationship Id="rId18" Type="http://schemas.openxmlformats.org/officeDocument/2006/relationships/image" Target="../media/image42.png"/><Relationship Id="rId3" Type="http://schemas.openxmlformats.org/officeDocument/2006/relationships/image" Target="../media/image27.png"/><Relationship Id="rId7" Type="http://schemas.openxmlformats.org/officeDocument/2006/relationships/image" Target="../media/image31.png"/><Relationship Id="rId12" Type="http://schemas.openxmlformats.org/officeDocument/2006/relationships/image" Target="../media/image36.jpeg"/><Relationship Id="rId17" Type="http://schemas.openxmlformats.org/officeDocument/2006/relationships/image" Target="../media/image41.jpg"/><Relationship Id="rId2" Type="http://schemas.openxmlformats.org/officeDocument/2006/relationships/image" Target="../media/image26.png"/><Relationship Id="rId16" Type="http://schemas.openxmlformats.org/officeDocument/2006/relationships/image" Target="../media/image40.jpg"/><Relationship Id="rId1" Type="http://schemas.openxmlformats.org/officeDocument/2006/relationships/slideLayout" Target="../slideLayouts/slideLayout6.xml"/><Relationship Id="rId6" Type="http://schemas.openxmlformats.org/officeDocument/2006/relationships/image" Target="../media/image30.png"/><Relationship Id="rId11" Type="http://schemas.openxmlformats.org/officeDocument/2006/relationships/image" Target="../media/image35.png"/><Relationship Id="rId5" Type="http://schemas.openxmlformats.org/officeDocument/2006/relationships/image" Target="../media/image29.png"/><Relationship Id="rId15" Type="http://schemas.openxmlformats.org/officeDocument/2006/relationships/image" Target="../media/image39.jpeg"/><Relationship Id="rId10" Type="http://schemas.openxmlformats.org/officeDocument/2006/relationships/image" Target="../media/image34.png"/><Relationship Id="rId19" Type="http://schemas.openxmlformats.org/officeDocument/2006/relationships/image" Target="../media/image43.jpeg"/><Relationship Id="rId4" Type="http://schemas.openxmlformats.org/officeDocument/2006/relationships/image" Target="../media/image28.png"/><Relationship Id="rId9" Type="http://schemas.openxmlformats.org/officeDocument/2006/relationships/image" Target="../media/image33.png"/><Relationship Id="rId14" Type="http://schemas.openxmlformats.org/officeDocument/2006/relationships/image" Target="../media/image3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title="[DM_DOCNAME]"/>
          <p:cNvSpPr txBox="1"/>
          <p:nvPr/>
        </p:nvSpPr>
        <p:spPr>
          <a:xfrm>
            <a:off x="6881091" y="1884153"/>
            <a:ext cx="5310909" cy="2641062"/>
          </a:xfrm>
          <a:prstGeom prst="rect">
            <a:avLst/>
          </a:prstGeom>
          <a:solidFill>
            <a:schemeClr val="bg1"/>
          </a:solidFill>
        </p:spPr>
        <p:txBody>
          <a:bodyPr wrap="square" lIns="288000" tIns="180000" rIns="288000" bIns="180000" rtlCol="0" anchor="t" anchorCtr="0">
            <a:spAutoFit/>
          </a:bodyPr>
          <a:lstStyle/>
          <a:p>
            <a:pPr>
              <a:defRPr/>
            </a:pPr>
            <a:r>
              <a:rPr lang="en-GB" sz="3200" b="0" spc="-100" dirty="0">
                <a:solidFill>
                  <a:schemeClr val="tx1"/>
                </a:solidFill>
                <a:latin typeface="Bahnschrift SemiLight" panose="020B0502040204020203" pitchFamily="34" charset="0"/>
                <a:cs typeface="Calibri" panose="020F0502020204030204" pitchFamily="34" charset="0"/>
              </a:rPr>
              <a:t>Basics of </a:t>
            </a:r>
            <a:r>
              <a:rPr lang="en-GB" sz="3200" b="0" spc="-100" dirty="0" smtClean="0">
                <a:solidFill>
                  <a:schemeClr val="tx1"/>
                </a:solidFill>
                <a:latin typeface="Bahnschrift SemiLight" panose="020B0502040204020203" pitchFamily="34" charset="0"/>
                <a:cs typeface="Calibri" panose="020F0502020204030204" pitchFamily="34" charset="0"/>
              </a:rPr>
              <a:t>satellite RGBs and products</a:t>
            </a:r>
            <a:endParaRPr lang="en-GB" sz="3200" b="0" spc="-100" dirty="0">
              <a:solidFill>
                <a:schemeClr val="tx1"/>
              </a:solidFill>
              <a:latin typeface="Bahnschrift SemiLight" panose="020B0502040204020203" pitchFamily="34" charset="0"/>
              <a:cs typeface="Calibri" panose="020F0502020204030204" pitchFamily="34" charset="0"/>
            </a:endParaRPr>
          </a:p>
          <a:p>
            <a:pPr>
              <a:defRPr/>
            </a:pPr>
            <a:endParaRPr lang="en-GB" sz="1800" b="0" kern="0" dirty="0">
              <a:solidFill>
                <a:schemeClr val="tx1"/>
              </a:solidFill>
              <a:latin typeface="Roboto Medium" panose="02000000000000000000" pitchFamily="2" charset="0"/>
              <a:ea typeface="Roboto Medium" panose="02000000000000000000" pitchFamily="2" charset="0"/>
              <a:cs typeface="Arial" panose="020B0604020202020204" pitchFamily="34" charset="0"/>
            </a:endParaRPr>
          </a:p>
          <a:p>
            <a:pPr>
              <a:defRPr/>
            </a:pPr>
            <a:r>
              <a:rPr lang="en-GB" sz="1800" b="0" dirty="0" smtClean="0">
                <a:solidFill>
                  <a:schemeClr val="tx1"/>
                </a:solidFill>
                <a:latin typeface="Bahnschrift SemiBold" panose="020B0502040204020203" pitchFamily="34" charset="0"/>
                <a:ea typeface="Roboto Medium" panose="02000000000000000000" pitchFamily="2" charset="0"/>
                <a:cs typeface="Calibri" panose="020F0502020204030204" pitchFamily="34" charset="0"/>
              </a:rPr>
              <a:t>Ivan Smiljanic</a:t>
            </a:r>
            <a:endParaRPr lang="en-GB" sz="1800" b="0" dirty="0">
              <a:solidFill>
                <a:schemeClr val="tx1"/>
              </a:solidFill>
              <a:latin typeface="Bahnschrift SemiBold" panose="020B0502040204020203" pitchFamily="34" charset="0"/>
              <a:ea typeface="Roboto Medium" panose="02000000000000000000" pitchFamily="2" charset="0"/>
              <a:cs typeface="Calibri" panose="020F0502020204030204" pitchFamily="34" charset="0"/>
            </a:endParaRPr>
          </a:p>
          <a:p>
            <a:pPr>
              <a:defRPr/>
            </a:pPr>
            <a:r>
              <a:rPr lang="en-GB" sz="1800" b="0" i="1" dirty="0" smtClean="0">
                <a:solidFill>
                  <a:schemeClr val="tx1"/>
                </a:solidFill>
                <a:latin typeface="Bahnschrift Light" panose="020B0502040204020203" pitchFamily="34" charset="0"/>
                <a:ea typeface="Roboto" panose="02000000000000000000" pitchFamily="2" charset="0"/>
                <a:cs typeface="Calibri" panose="020F0502020204030204" pitchFamily="34" charset="0"/>
              </a:rPr>
              <a:t>EUMETSAT training team</a:t>
            </a:r>
            <a:endParaRPr lang="en-GB" sz="1800" b="0" i="1" dirty="0">
              <a:solidFill>
                <a:schemeClr val="tx1"/>
              </a:solidFill>
              <a:latin typeface="Bahnschrift Light" panose="020B0502040204020203" pitchFamily="34" charset="0"/>
              <a:ea typeface="Roboto" panose="02000000000000000000" pitchFamily="2" charset="0"/>
              <a:cs typeface="Calibri" panose="020F0502020204030204" pitchFamily="34" charset="0"/>
            </a:endParaRPr>
          </a:p>
          <a:p>
            <a:pPr>
              <a:defRPr/>
            </a:pPr>
            <a:endParaRPr lang="en-GB" sz="1600" b="0" i="1" kern="0" dirty="0">
              <a:solidFill>
                <a:schemeClr val="tx1"/>
              </a:solidFill>
              <a:latin typeface="Roboto" panose="02000000000000000000" pitchFamily="2" charset="0"/>
              <a:ea typeface="Roboto" panose="02000000000000000000" pitchFamily="2" charset="0"/>
              <a:cs typeface="Arial" panose="020B0604020202020204" pitchFamily="34" charset="0"/>
            </a:endParaRPr>
          </a:p>
          <a:p>
            <a:pPr>
              <a:defRPr/>
            </a:pPr>
            <a:r>
              <a:rPr lang="en-GB" sz="1400" b="0" i="1" dirty="0" smtClean="0">
                <a:solidFill>
                  <a:schemeClr val="tx1"/>
                </a:solidFill>
                <a:latin typeface="Bahnschrift Light" panose="020B0502040204020203" pitchFamily="34" charset="0"/>
                <a:ea typeface="Roboto Light" panose="02000000000000000000" pitchFamily="2" charset="0"/>
                <a:cs typeface="Calibri Light" panose="020F0302020204030204" pitchFamily="34" charset="0"/>
              </a:rPr>
              <a:t>20 March 2023, SAC Middle East course</a:t>
            </a:r>
            <a:endParaRPr lang="en-GB" sz="1400" b="0" i="1" dirty="0">
              <a:solidFill>
                <a:schemeClr val="tx1"/>
              </a:solidFill>
              <a:latin typeface="Bahnschrift Light" panose="020B0502040204020203" pitchFamily="34" charset="0"/>
              <a:ea typeface="Roboto Light" panose="02000000000000000000" pitchFamily="2" charset="0"/>
              <a:cs typeface="Calibri Light" panose="020F0302020204030204" pitchFamily="34" charset="0"/>
            </a:endParaRPr>
          </a:p>
        </p:txBody>
      </p:sp>
    </p:spTree>
    <p:extLst>
      <p:ext uri="{BB962C8B-B14F-4D97-AF65-F5344CB8AC3E}">
        <p14:creationId xmlns:p14="http://schemas.microsoft.com/office/powerpoint/2010/main" val="3581853812"/>
      </p:ext>
    </p:extLst>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GB" dirty="0"/>
              <a:t>Spectral utility</a:t>
            </a:r>
          </a:p>
        </p:txBody>
      </p:sp>
      <p:grpSp>
        <p:nvGrpSpPr>
          <p:cNvPr id="63" name="Group 3"/>
          <p:cNvGrpSpPr>
            <a:grpSpLocks/>
          </p:cNvGrpSpPr>
          <p:nvPr/>
        </p:nvGrpSpPr>
        <p:grpSpPr bwMode="auto">
          <a:xfrm>
            <a:off x="4587541" y="1140321"/>
            <a:ext cx="1298575" cy="1189037"/>
            <a:chOff x="2579" y="853"/>
            <a:chExt cx="755" cy="749"/>
          </a:xfrm>
          <a:effectLst>
            <a:glow rad="457200">
              <a:srgbClr val="002569">
                <a:lumMod val="60000"/>
                <a:lumOff val="40000"/>
                <a:alpha val="25000"/>
              </a:srgbClr>
            </a:glow>
          </a:effectLst>
        </p:grpSpPr>
        <p:pic>
          <p:nvPicPr>
            <p:cNvPr id="64" name="Picture 4" descr="BAND01"/>
            <p:cNvPicPr>
              <a:picLocks noChangeAspect="1" noChangeArrowheads="1"/>
            </p:cNvPicPr>
            <p:nvPr/>
          </p:nvPicPr>
          <p:blipFill>
            <a:blip r:embed="rId2" cstate="print">
              <a:extLst>
                <a:ext uri="{28A0092B-C50C-407E-A947-70E740481C1C}">
                  <a14:useLocalDpi xmlns:a14="http://schemas.microsoft.com/office/drawing/2010/main" val="0"/>
                </a:ext>
              </a:extLst>
            </a:blip>
            <a:srcRect b="2650"/>
            <a:stretch>
              <a:fillRect/>
            </a:stretch>
          </p:blipFill>
          <p:spPr bwMode="auto">
            <a:xfrm>
              <a:off x="2579" y="853"/>
              <a:ext cx="755" cy="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 name="Text Box 5"/>
            <p:cNvSpPr txBox="1">
              <a:spLocks noChangeArrowheads="1"/>
            </p:cNvSpPr>
            <p:nvPr/>
          </p:nvSpPr>
          <p:spPr bwMode="auto">
            <a:xfrm>
              <a:off x="2608" y="1389"/>
              <a:ext cx="473"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defRPr sz="2400">
                  <a:solidFill>
                    <a:schemeClr val="tx2"/>
                  </a:solidFill>
                  <a:latin typeface="Tahoma" panose="020B0604030504040204" pitchFamily="34" charset="0"/>
                </a:defRPr>
              </a:lvl1pPr>
              <a:lvl2pPr marL="742950" indent="-285750">
                <a:spcBef>
                  <a:spcPct val="20000"/>
                </a:spcBef>
                <a:defRPr sz="2400">
                  <a:solidFill>
                    <a:schemeClr val="tx2"/>
                  </a:solidFill>
                  <a:latin typeface="Tahoma" panose="020B0604030504040204" pitchFamily="34" charset="0"/>
                </a:defRPr>
              </a:lvl2pPr>
              <a:lvl3pPr marL="1143000" indent="-228600">
                <a:spcBef>
                  <a:spcPct val="20000"/>
                </a:spcBef>
                <a:defRPr sz="2400">
                  <a:solidFill>
                    <a:schemeClr val="tx2"/>
                  </a:solidFill>
                  <a:latin typeface="Tahoma" panose="020B0604030504040204" pitchFamily="34" charset="0"/>
                </a:defRPr>
              </a:lvl3pPr>
              <a:lvl4pPr marL="1600200" indent="-228600">
                <a:spcBef>
                  <a:spcPct val="20000"/>
                </a:spcBef>
                <a:defRPr sz="2400">
                  <a:solidFill>
                    <a:schemeClr val="tx2"/>
                  </a:solidFill>
                  <a:latin typeface="Tahoma" panose="020B0604030504040204" pitchFamily="34" charset="0"/>
                </a:defRPr>
              </a:lvl4pPr>
              <a:lvl5pPr marL="2057400" indent="-228600">
                <a:spcBef>
                  <a:spcPct val="20000"/>
                </a:spcBef>
                <a:defRPr sz="2400">
                  <a:solidFill>
                    <a:schemeClr val="tx2"/>
                  </a:solidFill>
                  <a:latin typeface="Tahoma" panose="020B0604030504040204" pitchFamily="34" charset="0"/>
                </a:defRPr>
              </a:lvl5pPr>
              <a:lvl6pPr marL="2514600" indent="-228600" eaLnBrk="0" fontAlgn="base" hangingPunct="0">
                <a:spcBef>
                  <a:spcPct val="20000"/>
                </a:spcBef>
                <a:spcAft>
                  <a:spcPct val="0"/>
                </a:spcAft>
                <a:defRPr sz="2400">
                  <a:solidFill>
                    <a:schemeClr val="tx2"/>
                  </a:solidFill>
                  <a:latin typeface="Tahoma" panose="020B0604030504040204" pitchFamily="34" charset="0"/>
                </a:defRPr>
              </a:lvl6pPr>
              <a:lvl7pPr marL="2971800" indent="-228600" eaLnBrk="0" fontAlgn="base" hangingPunct="0">
                <a:spcBef>
                  <a:spcPct val="20000"/>
                </a:spcBef>
                <a:spcAft>
                  <a:spcPct val="0"/>
                </a:spcAft>
                <a:defRPr sz="2400">
                  <a:solidFill>
                    <a:schemeClr val="tx2"/>
                  </a:solidFill>
                  <a:latin typeface="Tahoma" panose="020B0604030504040204" pitchFamily="34" charset="0"/>
                </a:defRPr>
              </a:lvl7pPr>
              <a:lvl8pPr marL="3429000" indent="-228600" eaLnBrk="0" fontAlgn="base" hangingPunct="0">
                <a:spcBef>
                  <a:spcPct val="20000"/>
                </a:spcBef>
                <a:spcAft>
                  <a:spcPct val="0"/>
                </a:spcAft>
                <a:defRPr sz="2400">
                  <a:solidFill>
                    <a:schemeClr val="tx2"/>
                  </a:solidFill>
                  <a:latin typeface="Tahoma" panose="020B0604030504040204" pitchFamily="34" charset="0"/>
                </a:defRPr>
              </a:lvl8pPr>
              <a:lvl9pPr marL="3886200" indent="-228600" eaLnBrk="0" fontAlgn="base" hangingPunct="0">
                <a:spcBef>
                  <a:spcPct val="20000"/>
                </a:spcBef>
                <a:spcAft>
                  <a:spcPct val="0"/>
                </a:spcAft>
                <a:defRPr sz="2400">
                  <a:solidFill>
                    <a:schemeClr val="tx2"/>
                  </a:solidFill>
                  <a:latin typeface="Tahoma" panose="020B0604030504040204" pitchFamily="34" charset="0"/>
                </a:defRPr>
              </a:lvl9pPr>
            </a:lstStyle>
            <a:p>
              <a:pPr marL="0" marR="0" lvl="0" indent="0" defTabSz="914400" eaLnBrk="1" fontAlgn="auto" latinLnBrk="0" hangingPunct="1">
                <a:lnSpc>
                  <a:spcPct val="100000"/>
                </a:lnSpc>
                <a:spcBef>
                  <a:spcPct val="50000"/>
                </a:spcBef>
                <a:spcAft>
                  <a:spcPts val="0"/>
                </a:spcAft>
                <a:buClrTx/>
                <a:buSzTx/>
                <a:buFontTx/>
                <a:buNone/>
                <a:tabLst/>
                <a:defRPr/>
              </a:pPr>
              <a:r>
                <a:rPr kumimoji="0" lang="en-GB" altLang="en-US" sz="1200" i="0" u="none" strike="noStrike" kern="0" cap="none" spc="0" normalizeH="0" baseline="0" noProof="0" dirty="0">
                  <a:ln>
                    <a:noFill/>
                  </a:ln>
                  <a:solidFill>
                    <a:srgbClr val="FFFFFF"/>
                  </a:solidFill>
                  <a:effectLst/>
                  <a:uLnTx/>
                  <a:uFillTx/>
                  <a:latin typeface="Arial" panose="020B0604020202020204" pitchFamily="34" charset="0"/>
                </a:rPr>
                <a:t>3=VIS0.6</a:t>
              </a:r>
            </a:p>
          </p:txBody>
        </p:sp>
      </p:grpSp>
      <p:grpSp>
        <p:nvGrpSpPr>
          <p:cNvPr id="66" name="Group 6"/>
          <p:cNvGrpSpPr>
            <a:grpSpLocks/>
          </p:cNvGrpSpPr>
          <p:nvPr/>
        </p:nvGrpSpPr>
        <p:grpSpPr bwMode="auto">
          <a:xfrm>
            <a:off x="5992478" y="1135559"/>
            <a:ext cx="1298575" cy="1193800"/>
            <a:chOff x="3365" y="854"/>
            <a:chExt cx="755" cy="752"/>
          </a:xfrm>
        </p:grpSpPr>
        <p:pic>
          <p:nvPicPr>
            <p:cNvPr id="67" name="Picture 7" descr="BAND02"/>
            <p:cNvPicPr>
              <a:picLocks noChangeAspect="1" noChangeArrowheads="1"/>
            </p:cNvPicPr>
            <p:nvPr/>
          </p:nvPicPr>
          <p:blipFill>
            <a:blip r:embed="rId3" cstate="print">
              <a:extLst>
                <a:ext uri="{28A0092B-C50C-407E-A947-70E740481C1C}">
                  <a14:useLocalDpi xmlns:a14="http://schemas.microsoft.com/office/drawing/2010/main" val="0"/>
                </a:ext>
              </a:extLst>
            </a:blip>
            <a:srcRect b="2296"/>
            <a:stretch>
              <a:fillRect/>
            </a:stretch>
          </p:blipFill>
          <p:spPr bwMode="auto">
            <a:xfrm>
              <a:off x="3365" y="854"/>
              <a:ext cx="755" cy="7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8" name="Text Box 8"/>
            <p:cNvSpPr txBox="1">
              <a:spLocks noChangeArrowheads="1"/>
            </p:cNvSpPr>
            <p:nvPr/>
          </p:nvSpPr>
          <p:spPr bwMode="auto">
            <a:xfrm>
              <a:off x="3411" y="1389"/>
              <a:ext cx="474"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defRPr sz="2400">
                  <a:solidFill>
                    <a:schemeClr val="tx2"/>
                  </a:solidFill>
                  <a:latin typeface="Tahoma" panose="020B0604030504040204" pitchFamily="34" charset="0"/>
                </a:defRPr>
              </a:lvl1pPr>
              <a:lvl2pPr marL="742950" indent="-285750">
                <a:spcBef>
                  <a:spcPct val="20000"/>
                </a:spcBef>
                <a:defRPr sz="2400">
                  <a:solidFill>
                    <a:schemeClr val="tx2"/>
                  </a:solidFill>
                  <a:latin typeface="Tahoma" panose="020B0604030504040204" pitchFamily="34" charset="0"/>
                </a:defRPr>
              </a:lvl2pPr>
              <a:lvl3pPr marL="1143000" indent="-228600">
                <a:spcBef>
                  <a:spcPct val="20000"/>
                </a:spcBef>
                <a:defRPr sz="2400">
                  <a:solidFill>
                    <a:schemeClr val="tx2"/>
                  </a:solidFill>
                  <a:latin typeface="Tahoma" panose="020B0604030504040204" pitchFamily="34" charset="0"/>
                </a:defRPr>
              </a:lvl3pPr>
              <a:lvl4pPr marL="1600200" indent="-228600">
                <a:spcBef>
                  <a:spcPct val="20000"/>
                </a:spcBef>
                <a:defRPr sz="2400">
                  <a:solidFill>
                    <a:schemeClr val="tx2"/>
                  </a:solidFill>
                  <a:latin typeface="Tahoma" panose="020B0604030504040204" pitchFamily="34" charset="0"/>
                </a:defRPr>
              </a:lvl4pPr>
              <a:lvl5pPr marL="2057400" indent="-228600">
                <a:spcBef>
                  <a:spcPct val="20000"/>
                </a:spcBef>
                <a:defRPr sz="2400">
                  <a:solidFill>
                    <a:schemeClr val="tx2"/>
                  </a:solidFill>
                  <a:latin typeface="Tahoma" panose="020B0604030504040204" pitchFamily="34" charset="0"/>
                </a:defRPr>
              </a:lvl5pPr>
              <a:lvl6pPr marL="2514600" indent="-228600" eaLnBrk="0" fontAlgn="base" hangingPunct="0">
                <a:spcBef>
                  <a:spcPct val="20000"/>
                </a:spcBef>
                <a:spcAft>
                  <a:spcPct val="0"/>
                </a:spcAft>
                <a:defRPr sz="2400">
                  <a:solidFill>
                    <a:schemeClr val="tx2"/>
                  </a:solidFill>
                  <a:latin typeface="Tahoma" panose="020B0604030504040204" pitchFamily="34" charset="0"/>
                </a:defRPr>
              </a:lvl6pPr>
              <a:lvl7pPr marL="2971800" indent="-228600" eaLnBrk="0" fontAlgn="base" hangingPunct="0">
                <a:spcBef>
                  <a:spcPct val="20000"/>
                </a:spcBef>
                <a:spcAft>
                  <a:spcPct val="0"/>
                </a:spcAft>
                <a:defRPr sz="2400">
                  <a:solidFill>
                    <a:schemeClr val="tx2"/>
                  </a:solidFill>
                  <a:latin typeface="Tahoma" panose="020B0604030504040204" pitchFamily="34" charset="0"/>
                </a:defRPr>
              </a:lvl7pPr>
              <a:lvl8pPr marL="3429000" indent="-228600" eaLnBrk="0" fontAlgn="base" hangingPunct="0">
                <a:spcBef>
                  <a:spcPct val="20000"/>
                </a:spcBef>
                <a:spcAft>
                  <a:spcPct val="0"/>
                </a:spcAft>
                <a:defRPr sz="2400">
                  <a:solidFill>
                    <a:schemeClr val="tx2"/>
                  </a:solidFill>
                  <a:latin typeface="Tahoma" panose="020B0604030504040204" pitchFamily="34" charset="0"/>
                </a:defRPr>
              </a:lvl8pPr>
              <a:lvl9pPr marL="3886200" indent="-228600" eaLnBrk="0" fontAlgn="base" hangingPunct="0">
                <a:spcBef>
                  <a:spcPct val="20000"/>
                </a:spcBef>
                <a:spcAft>
                  <a:spcPct val="0"/>
                </a:spcAft>
                <a:defRPr sz="2400">
                  <a:solidFill>
                    <a:schemeClr val="tx2"/>
                  </a:solidFill>
                  <a:latin typeface="Tahoma" panose="020B0604030504040204" pitchFamily="34" charset="0"/>
                </a:defRPr>
              </a:lvl9pPr>
            </a:lstStyle>
            <a:p>
              <a:pPr>
                <a:spcBef>
                  <a:spcPct val="50000"/>
                </a:spcBef>
              </a:pPr>
              <a:r>
                <a:rPr lang="en-GB" altLang="en-US" sz="1200">
                  <a:solidFill>
                    <a:srgbClr val="FFFFFF"/>
                  </a:solidFill>
                  <a:latin typeface="Arial" panose="020B0604020202020204" pitchFamily="34" charset="0"/>
                </a:rPr>
                <a:t>4=VIS0.8</a:t>
              </a:r>
            </a:p>
          </p:txBody>
        </p:sp>
      </p:grpSp>
      <p:grpSp>
        <p:nvGrpSpPr>
          <p:cNvPr id="69" name="Group 9"/>
          <p:cNvGrpSpPr>
            <a:grpSpLocks/>
          </p:cNvGrpSpPr>
          <p:nvPr/>
        </p:nvGrpSpPr>
        <p:grpSpPr bwMode="auto">
          <a:xfrm>
            <a:off x="6536991" y="2394446"/>
            <a:ext cx="1298575" cy="1193800"/>
            <a:chOff x="4151" y="854"/>
            <a:chExt cx="755" cy="752"/>
          </a:xfrm>
        </p:grpSpPr>
        <p:pic>
          <p:nvPicPr>
            <p:cNvPr id="70" name="Picture 10" descr="BAND03"/>
            <p:cNvPicPr>
              <a:picLocks noChangeAspect="1" noChangeArrowheads="1"/>
            </p:cNvPicPr>
            <p:nvPr/>
          </p:nvPicPr>
          <p:blipFill>
            <a:blip r:embed="rId4" cstate="print">
              <a:extLst>
                <a:ext uri="{28A0092B-C50C-407E-A947-70E740481C1C}">
                  <a14:useLocalDpi xmlns:a14="http://schemas.microsoft.com/office/drawing/2010/main" val="0"/>
                </a:ext>
              </a:extLst>
            </a:blip>
            <a:srcRect b="2296"/>
            <a:stretch>
              <a:fillRect/>
            </a:stretch>
          </p:blipFill>
          <p:spPr bwMode="auto">
            <a:xfrm>
              <a:off x="4151" y="854"/>
              <a:ext cx="755" cy="7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 name="Text Box 11"/>
            <p:cNvSpPr txBox="1">
              <a:spLocks noChangeArrowheads="1"/>
            </p:cNvSpPr>
            <p:nvPr/>
          </p:nvSpPr>
          <p:spPr bwMode="auto">
            <a:xfrm>
              <a:off x="4206" y="1389"/>
              <a:ext cx="483"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defRPr sz="2400">
                  <a:solidFill>
                    <a:schemeClr val="tx2"/>
                  </a:solidFill>
                  <a:latin typeface="Tahoma" panose="020B0604030504040204" pitchFamily="34" charset="0"/>
                </a:defRPr>
              </a:lvl1pPr>
              <a:lvl2pPr marL="742950" indent="-285750">
                <a:spcBef>
                  <a:spcPct val="20000"/>
                </a:spcBef>
                <a:defRPr sz="2400">
                  <a:solidFill>
                    <a:schemeClr val="tx2"/>
                  </a:solidFill>
                  <a:latin typeface="Tahoma" panose="020B0604030504040204" pitchFamily="34" charset="0"/>
                </a:defRPr>
              </a:lvl2pPr>
              <a:lvl3pPr marL="1143000" indent="-228600">
                <a:spcBef>
                  <a:spcPct val="20000"/>
                </a:spcBef>
                <a:defRPr sz="2400">
                  <a:solidFill>
                    <a:schemeClr val="tx2"/>
                  </a:solidFill>
                  <a:latin typeface="Tahoma" panose="020B0604030504040204" pitchFamily="34" charset="0"/>
                </a:defRPr>
              </a:lvl3pPr>
              <a:lvl4pPr marL="1600200" indent="-228600">
                <a:spcBef>
                  <a:spcPct val="20000"/>
                </a:spcBef>
                <a:defRPr sz="2400">
                  <a:solidFill>
                    <a:schemeClr val="tx2"/>
                  </a:solidFill>
                  <a:latin typeface="Tahoma" panose="020B0604030504040204" pitchFamily="34" charset="0"/>
                </a:defRPr>
              </a:lvl4pPr>
              <a:lvl5pPr marL="2057400" indent="-228600">
                <a:spcBef>
                  <a:spcPct val="20000"/>
                </a:spcBef>
                <a:defRPr sz="2400">
                  <a:solidFill>
                    <a:schemeClr val="tx2"/>
                  </a:solidFill>
                  <a:latin typeface="Tahoma" panose="020B0604030504040204" pitchFamily="34" charset="0"/>
                </a:defRPr>
              </a:lvl5pPr>
              <a:lvl6pPr marL="2514600" indent="-228600" eaLnBrk="0" fontAlgn="base" hangingPunct="0">
                <a:spcBef>
                  <a:spcPct val="20000"/>
                </a:spcBef>
                <a:spcAft>
                  <a:spcPct val="0"/>
                </a:spcAft>
                <a:defRPr sz="2400">
                  <a:solidFill>
                    <a:schemeClr val="tx2"/>
                  </a:solidFill>
                  <a:latin typeface="Tahoma" panose="020B0604030504040204" pitchFamily="34" charset="0"/>
                </a:defRPr>
              </a:lvl6pPr>
              <a:lvl7pPr marL="2971800" indent="-228600" eaLnBrk="0" fontAlgn="base" hangingPunct="0">
                <a:spcBef>
                  <a:spcPct val="20000"/>
                </a:spcBef>
                <a:spcAft>
                  <a:spcPct val="0"/>
                </a:spcAft>
                <a:defRPr sz="2400">
                  <a:solidFill>
                    <a:schemeClr val="tx2"/>
                  </a:solidFill>
                  <a:latin typeface="Tahoma" panose="020B0604030504040204" pitchFamily="34" charset="0"/>
                </a:defRPr>
              </a:lvl7pPr>
              <a:lvl8pPr marL="3429000" indent="-228600" eaLnBrk="0" fontAlgn="base" hangingPunct="0">
                <a:spcBef>
                  <a:spcPct val="20000"/>
                </a:spcBef>
                <a:spcAft>
                  <a:spcPct val="0"/>
                </a:spcAft>
                <a:defRPr sz="2400">
                  <a:solidFill>
                    <a:schemeClr val="tx2"/>
                  </a:solidFill>
                  <a:latin typeface="Tahoma" panose="020B0604030504040204" pitchFamily="34" charset="0"/>
                </a:defRPr>
              </a:lvl8pPr>
              <a:lvl9pPr marL="3886200" indent="-228600" eaLnBrk="0" fontAlgn="base" hangingPunct="0">
                <a:spcBef>
                  <a:spcPct val="20000"/>
                </a:spcBef>
                <a:spcAft>
                  <a:spcPct val="0"/>
                </a:spcAft>
                <a:defRPr sz="2400">
                  <a:solidFill>
                    <a:schemeClr val="tx2"/>
                  </a:solidFill>
                  <a:latin typeface="Tahoma" panose="020B0604030504040204" pitchFamily="34" charset="0"/>
                </a:defRPr>
              </a:lvl9pPr>
            </a:lstStyle>
            <a:p>
              <a:pPr>
                <a:spcBef>
                  <a:spcPct val="50000"/>
                </a:spcBef>
              </a:pPr>
              <a:r>
                <a:rPr lang="en-GB" altLang="en-US" sz="1200" b="0" dirty="0">
                  <a:solidFill>
                    <a:srgbClr val="FFFFFF"/>
                  </a:solidFill>
                  <a:latin typeface="Arial" panose="020B0604020202020204" pitchFamily="34" charset="0"/>
                </a:rPr>
                <a:t>7=NIR1.6</a:t>
              </a:r>
            </a:p>
          </p:txBody>
        </p:sp>
      </p:grpSp>
      <p:grpSp>
        <p:nvGrpSpPr>
          <p:cNvPr id="72" name="Group 15"/>
          <p:cNvGrpSpPr>
            <a:grpSpLocks/>
          </p:cNvGrpSpPr>
          <p:nvPr/>
        </p:nvGrpSpPr>
        <p:grpSpPr bwMode="auto">
          <a:xfrm>
            <a:off x="4603416" y="3732709"/>
            <a:ext cx="1311275" cy="1225550"/>
            <a:chOff x="3357" y="2016"/>
            <a:chExt cx="763" cy="772"/>
          </a:xfrm>
        </p:grpSpPr>
        <p:pic>
          <p:nvPicPr>
            <p:cNvPr id="73" name="Picture 16" descr="BAND05"/>
            <p:cNvPicPr>
              <a:picLocks noChangeAspect="1" noChangeArrowheads="1"/>
            </p:cNvPicPr>
            <p:nvPr/>
          </p:nvPicPr>
          <p:blipFill>
            <a:blip r:embed="rId5" cstate="print">
              <a:extLst>
                <a:ext uri="{28A0092B-C50C-407E-A947-70E740481C1C}">
                  <a14:useLocalDpi xmlns:a14="http://schemas.microsoft.com/office/drawing/2010/main" val="0"/>
                </a:ext>
              </a:extLst>
            </a:blip>
            <a:srcRect t="1740" r="795" b="2602"/>
            <a:stretch>
              <a:fillRect/>
            </a:stretch>
          </p:blipFill>
          <p:spPr bwMode="auto">
            <a:xfrm>
              <a:off x="3357" y="2016"/>
              <a:ext cx="763" cy="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4" name="Text Box 17"/>
            <p:cNvSpPr txBox="1">
              <a:spLocks noChangeArrowheads="1"/>
            </p:cNvSpPr>
            <p:nvPr/>
          </p:nvSpPr>
          <p:spPr bwMode="auto">
            <a:xfrm>
              <a:off x="3411" y="2614"/>
              <a:ext cx="527"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defRPr sz="2400">
                  <a:solidFill>
                    <a:schemeClr val="tx2"/>
                  </a:solidFill>
                  <a:latin typeface="Tahoma" panose="020B0604030504040204" pitchFamily="34" charset="0"/>
                </a:defRPr>
              </a:lvl1pPr>
              <a:lvl2pPr marL="742950" indent="-285750">
                <a:spcBef>
                  <a:spcPct val="20000"/>
                </a:spcBef>
                <a:defRPr sz="2400">
                  <a:solidFill>
                    <a:schemeClr val="tx2"/>
                  </a:solidFill>
                  <a:latin typeface="Tahoma" panose="020B0604030504040204" pitchFamily="34" charset="0"/>
                </a:defRPr>
              </a:lvl2pPr>
              <a:lvl3pPr marL="1143000" indent="-228600">
                <a:spcBef>
                  <a:spcPct val="20000"/>
                </a:spcBef>
                <a:defRPr sz="2400">
                  <a:solidFill>
                    <a:schemeClr val="tx2"/>
                  </a:solidFill>
                  <a:latin typeface="Tahoma" panose="020B0604030504040204" pitchFamily="34" charset="0"/>
                </a:defRPr>
              </a:lvl3pPr>
              <a:lvl4pPr marL="1600200" indent="-228600">
                <a:spcBef>
                  <a:spcPct val="20000"/>
                </a:spcBef>
                <a:defRPr sz="2400">
                  <a:solidFill>
                    <a:schemeClr val="tx2"/>
                  </a:solidFill>
                  <a:latin typeface="Tahoma" panose="020B0604030504040204" pitchFamily="34" charset="0"/>
                </a:defRPr>
              </a:lvl4pPr>
              <a:lvl5pPr marL="2057400" indent="-228600">
                <a:spcBef>
                  <a:spcPct val="20000"/>
                </a:spcBef>
                <a:defRPr sz="2400">
                  <a:solidFill>
                    <a:schemeClr val="tx2"/>
                  </a:solidFill>
                  <a:latin typeface="Tahoma" panose="020B0604030504040204" pitchFamily="34" charset="0"/>
                </a:defRPr>
              </a:lvl5pPr>
              <a:lvl6pPr marL="2514600" indent="-228600" eaLnBrk="0" fontAlgn="base" hangingPunct="0">
                <a:spcBef>
                  <a:spcPct val="20000"/>
                </a:spcBef>
                <a:spcAft>
                  <a:spcPct val="0"/>
                </a:spcAft>
                <a:defRPr sz="2400">
                  <a:solidFill>
                    <a:schemeClr val="tx2"/>
                  </a:solidFill>
                  <a:latin typeface="Tahoma" panose="020B0604030504040204" pitchFamily="34" charset="0"/>
                </a:defRPr>
              </a:lvl6pPr>
              <a:lvl7pPr marL="2971800" indent="-228600" eaLnBrk="0" fontAlgn="base" hangingPunct="0">
                <a:spcBef>
                  <a:spcPct val="20000"/>
                </a:spcBef>
                <a:spcAft>
                  <a:spcPct val="0"/>
                </a:spcAft>
                <a:defRPr sz="2400">
                  <a:solidFill>
                    <a:schemeClr val="tx2"/>
                  </a:solidFill>
                  <a:latin typeface="Tahoma" panose="020B0604030504040204" pitchFamily="34" charset="0"/>
                </a:defRPr>
              </a:lvl7pPr>
              <a:lvl8pPr marL="3429000" indent="-228600" eaLnBrk="0" fontAlgn="base" hangingPunct="0">
                <a:spcBef>
                  <a:spcPct val="20000"/>
                </a:spcBef>
                <a:spcAft>
                  <a:spcPct val="0"/>
                </a:spcAft>
                <a:defRPr sz="2400">
                  <a:solidFill>
                    <a:schemeClr val="tx2"/>
                  </a:solidFill>
                  <a:latin typeface="Tahoma" panose="020B0604030504040204" pitchFamily="34" charset="0"/>
                </a:defRPr>
              </a:lvl8pPr>
              <a:lvl9pPr marL="3886200" indent="-228600" eaLnBrk="0" fontAlgn="base" hangingPunct="0">
                <a:spcBef>
                  <a:spcPct val="20000"/>
                </a:spcBef>
                <a:spcAft>
                  <a:spcPct val="0"/>
                </a:spcAft>
                <a:defRPr sz="2400">
                  <a:solidFill>
                    <a:schemeClr val="tx2"/>
                  </a:solidFill>
                  <a:latin typeface="Tahoma" panose="020B0604030504040204" pitchFamily="34" charset="0"/>
                </a:defRPr>
              </a:lvl9pPr>
            </a:lstStyle>
            <a:p>
              <a:pPr>
                <a:spcBef>
                  <a:spcPct val="50000"/>
                </a:spcBef>
              </a:pPr>
              <a:r>
                <a:rPr lang="en-GB" altLang="en-US" sz="1200" dirty="0">
                  <a:solidFill>
                    <a:srgbClr val="C00000"/>
                  </a:solidFill>
                  <a:latin typeface="Arial" panose="020B0604020202020204" pitchFamily="34" charset="0"/>
                </a:rPr>
                <a:t>10=WV6.2</a:t>
              </a:r>
            </a:p>
          </p:txBody>
        </p:sp>
      </p:grpSp>
      <p:grpSp>
        <p:nvGrpSpPr>
          <p:cNvPr id="75" name="Group 18"/>
          <p:cNvGrpSpPr>
            <a:grpSpLocks/>
          </p:cNvGrpSpPr>
          <p:nvPr/>
        </p:nvGrpSpPr>
        <p:grpSpPr bwMode="auto">
          <a:xfrm>
            <a:off x="6084553" y="3732709"/>
            <a:ext cx="1312863" cy="1223962"/>
            <a:chOff x="4143" y="2016"/>
            <a:chExt cx="763" cy="771"/>
          </a:xfrm>
        </p:grpSpPr>
        <p:pic>
          <p:nvPicPr>
            <p:cNvPr id="76" name="Picture 19" descr="BAND06"/>
            <p:cNvPicPr>
              <a:picLocks noChangeAspect="1" noChangeArrowheads="1"/>
            </p:cNvPicPr>
            <p:nvPr/>
          </p:nvPicPr>
          <p:blipFill>
            <a:blip r:embed="rId6" cstate="print">
              <a:extLst>
                <a:ext uri="{28A0092B-C50C-407E-A947-70E740481C1C}">
                  <a14:useLocalDpi xmlns:a14="http://schemas.microsoft.com/office/drawing/2010/main" val="0"/>
                </a:ext>
              </a:extLst>
            </a:blip>
            <a:srcRect t="1740" r="795" b="2428"/>
            <a:stretch>
              <a:fillRect/>
            </a:stretch>
          </p:blipFill>
          <p:spPr bwMode="auto">
            <a:xfrm>
              <a:off x="4143" y="2016"/>
              <a:ext cx="763" cy="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7" name="Text Box 20"/>
            <p:cNvSpPr txBox="1">
              <a:spLocks noChangeArrowheads="1"/>
            </p:cNvSpPr>
            <p:nvPr/>
          </p:nvSpPr>
          <p:spPr bwMode="auto">
            <a:xfrm>
              <a:off x="4206" y="2614"/>
              <a:ext cx="522"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defRPr sz="2400">
                  <a:solidFill>
                    <a:schemeClr val="tx2"/>
                  </a:solidFill>
                  <a:latin typeface="Tahoma" panose="020B0604030504040204" pitchFamily="34" charset="0"/>
                </a:defRPr>
              </a:lvl1pPr>
              <a:lvl2pPr marL="742950" indent="-285750">
                <a:spcBef>
                  <a:spcPct val="20000"/>
                </a:spcBef>
                <a:defRPr sz="2400">
                  <a:solidFill>
                    <a:schemeClr val="tx2"/>
                  </a:solidFill>
                  <a:latin typeface="Tahoma" panose="020B0604030504040204" pitchFamily="34" charset="0"/>
                </a:defRPr>
              </a:lvl2pPr>
              <a:lvl3pPr marL="1143000" indent="-228600">
                <a:spcBef>
                  <a:spcPct val="20000"/>
                </a:spcBef>
                <a:defRPr sz="2400">
                  <a:solidFill>
                    <a:schemeClr val="tx2"/>
                  </a:solidFill>
                  <a:latin typeface="Tahoma" panose="020B0604030504040204" pitchFamily="34" charset="0"/>
                </a:defRPr>
              </a:lvl3pPr>
              <a:lvl4pPr marL="1600200" indent="-228600">
                <a:spcBef>
                  <a:spcPct val="20000"/>
                </a:spcBef>
                <a:defRPr sz="2400">
                  <a:solidFill>
                    <a:schemeClr val="tx2"/>
                  </a:solidFill>
                  <a:latin typeface="Tahoma" panose="020B0604030504040204" pitchFamily="34" charset="0"/>
                </a:defRPr>
              </a:lvl4pPr>
              <a:lvl5pPr marL="2057400" indent="-228600">
                <a:spcBef>
                  <a:spcPct val="20000"/>
                </a:spcBef>
                <a:defRPr sz="2400">
                  <a:solidFill>
                    <a:schemeClr val="tx2"/>
                  </a:solidFill>
                  <a:latin typeface="Tahoma" panose="020B0604030504040204" pitchFamily="34" charset="0"/>
                </a:defRPr>
              </a:lvl5pPr>
              <a:lvl6pPr marL="2514600" indent="-228600" eaLnBrk="0" fontAlgn="base" hangingPunct="0">
                <a:spcBef>
                  <a:spcPct val="20000"/>
                </a:spcBef>
                <a:spcAft>
                  <a:spcPct val="0"/>
                </a:spcAft>
                <a:defRPr sz="2400">
                  <a:solidFill>
                    <a:schemeClr val="tx2"/>
                  </a:solidFill>
                  <a:latin typeface="Tahoma" panose="020B0604030504040204" pitchFamily="34" charset="0"/>
                </a:defRPr>
              </a:lvl6pPr>
              <a:lvl7pPr marL="2971800" indent="-228600" eaLnBrk="0" fontAlgn="base" hangingPunct="0">
                <a:spcBef>
                  <a:spcPct val="20000"/>
                </a:spcBef>
                <a:spcAft>
                  <a:spcPct val="0"/>
                </a:spcAft>
                <a:defRPr sz="2400">
                  <a:solidFill>
                    <a:schemeClr val="tx2"/>
                  </a:solidFill>
                  <a:latin typeface="Tahoma" panose="020B0604030504040204" pitchFamily="34" charset="0"/>
                </a:defRPr>
              </a:lvl7pPr>
              <a:lvl8pPr marL="3429000" indent="-228600" eaLnBrk="0" fontAlgn="base" hangingPunct="0">
                <a:spcBef>
                  <a:spcPct val="20000"/>
                </a:spcBef>
                <a:spcAft>
                  <a:spcPct val="0"/>
                </a:spcAft>
                <a:defRPr sz="2400">
                  <a:solidFill>
                    <a:schemeClr val="tx2"/>
                  </a:solidFill>
                  <a:latin typeface="Tahoma" panose="020B0604030504040204" pitchFamily="34" charset="0"/>
                </a:defRPr>
              </a:lvl8pPr>
              <a:lvl9pPr marL="3886200" indent="-228600" eaLnBrk="0" fontAlgn="base" hangingPunct="0">
                <a:spcBef>
                  <a:spcPct val="20000"/>
                </a:spcBef>
                <a:spcAft>
                  <a:spcPct val="0"/>
                </a:spcAft>
                <a:defRPr sz="2400">
                  <a:solidFill>
                    <a:schemeClr val="tx2"/>
                  </a:solidFill>
                  <a:latin typeface="Tahoma" panose="020B0604030504040204" pitchFamily="34" charset="0"/>
                </a:defRPr>
              </a:lvl9pPr>
            </a:lstStyle>
            <a:p>
              <a:pPr>
                <a:spcBef>
                  <a:spcPct val="50000"/>
                </a:spcBef>
              </a:pPr>
              <a:r>
                <a:rPr lang="en-GB" altLang="en-US" sz="1200">
                  <a:solidFill>
                    <a:srgbClr val="C00000"/>
                  </a:solidFill>
                  <a:latin typeface="Arial" panose="020B0604020202020204" pitchFamily="34" charset="0"/>
                </a:rPr>
                <a:t>11=WV7.3</a:t>
              </a:r>
            </a:p>
          </p:txBody>
        </p:sp>
      </p:grpSp>
      <p:grpSp>
        <p:nvGrpSpPr>
          <p:cNvPr id="78" name="Group 21"/>
          <p:cNvGrpSpPr>
            <a:grpSpLocks/>
          </p:cNvGrpSpPr>
          <p:nvPr/>
        </p:nvGrpSpPr>
        <p:grpSpPr bwMode="auto">
          <a:xfrm>
            <a:off x="7567278" y="3732709"/>
            <a:ext cx="1311275" cy="1220787"/>
            <a:chOff x="4930" y="2018"/>
            <a:chExt cx="762" cy="769"/>
          </a:xfrm>
        </p:grpSpPr>
        <p:pic>
          <p:nvPicPr>
            <p:cNvPr id="79" name="Picture 22" descr="BAND10"/>
            <p:cNvPicPr>
              <a:picLocks noChangeAspect="1" noChangeArrowheads="1"/>
            </p:cNvPicPr>
            <p:nvPr/>
          </p:nvPicPr>
          <p:blipFill>
            <a:blip r:embed="rId7" cstate="print">
              <a:extLst>
                <a:ext uri="{28A0092B-C50C-407E-A947-70E740481C1C}">
                  <a14:useLocalDpi xmlns:a14="http://schemas.microsoft.com/office/drawing/2010/main" val="0"/>
                </a:ext>
              </a:extLst>
            </a:blip>
            <a:srcRect t="1740" r="795" b="2255"/>
            <a:stretch>
              <a:fillRect/>
            </a:stretch>
          </p:blipFill>
          <p:spPr bwMode="auto">
            <a:xfrm>
              <a:off x="4930" y="2018"/>
              <a:ext cx="762" cy="7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0" name="Text Box 23"/>
            <p:cNvSpPr txBox="1">
              <a:spLocks noChangeArrowheads="1"/>
            </p:cNvSpPr>
            <p:nvPr/>
          </p:nvSpPr>
          <p:spPr bwMode="auto">
            <a:xfrm>
              <a:off x="5012" y="2614"/>
              <a:ext cx="468"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defRPr sz="2400">
                  <a:solidFill>
                    <a:schemeClr val="tx2"/>
                  </a:solidFill>
                  <a:latin typeface="Tahoma" panose="020B0604030504040204" pitchFamily="34" charset="0"/>
                </a:defRPr>
              </a:lvl1pPr>
              <a:lvl2pPr marL="742950" indent="-285750">
                <a:spcBef>
                  <a:spcPct val="20000"/>
                </a:spcBef>
                <a:defRPr sz="2400">
                  <a:solidFill>
                    <a:schemeClr val="tx2"/>
                  </a:solidFill>
                  <a:latin typeface="Tahoma" panose="020B0604030504040204" pitchFamily="34" charset="0"/>
                </a:defRPr>
              </a:lvl2pPr>
              <a:lvl3pPr marL="1143000" indent="-228600">
                <a:spcBef>
                  <a:spcPct val="20000"/>
                </a:spcBef>
                <a:defRPr sz="2400">
                  <a:solidFill>
                    <a:schemeClr val="tx2"/>
                  </a:solidFill>
                  <a:latin typeface="Tahoma" panose="020B0604030504040204" pitchFamily="34" charset="0"/>
                </a:defRPr>
              </a:lvl3pPr>
              <a:lvl4pPr marL="1600200" indent="-228600">
                <a:spcBef>
                  <a:spcPct val="20000"/>
                </a:spcBef>
                <a:defRPr sz="2400">
                  <a:solidFill>
                    <a:schemeClr val="tx2"/>
                  </a:solidFill>
                  <a:latin typeface="Tahoma" panose="020B0604030504040204" pitchFamily="34" charset="0"/>
                </a:defRPr>
              </a:lvl4pPr>
              <a:lvl5pPr marL="2057400" indent="-228600">
                <a:spcBef>
                  <a:spcPct val="20000"/>
                </a:spcBef>
                <a:defRPr sz="2400">
                  <a:solidFill>
                    <a:schemeClr val="tx2"/>
                  </a:solidFill>
                  <a:latin typeface="Tahoma" panose="020B0604030504040204" pitchFamily="34" charset="0"/>
                </a:defRPr>
              </a:lvl5pPr>
              <a:lvl6pPr marL="2514600" indent="-228600" eaLnBrk="0" fontAlgn="base" hangingPunct="0">
                <a:spcBef>
                  <a:spcPct val="20000"/>
                </a:spcBef>
                <a:spcAft>
                  <a:spcPct val="0"/>
                </a:spcAft>
                <a:defRPr sz="2400">
                  <a:solidFill>
                    <a:schemeClr val="tx2"/>
                  </a:solidFill>
                  <a:latin typeface="Tahoma" panose="020B0604030504040204" pitchFamily="34" charset="0"/>
                </a:defRPr>
              </a:lvl6pPr>
              <a:lvl7pPr marL="2971800" indent="-228600" eaLnBrk="0" fontAlgn="base" hangingPunct="0">
                <a:spcBef>
                  <a:spcPct val="20000"/>
                </a:spcBef>
                <a:spcAft>
                  <a:spcPct val="0"/>
                </a:spcAft>
                <a:defRPr sz="2400">
                  <a:solidFill>
                    <a:schemeClr val="tx2"/>
                  </a:solidFill>
                  <a:latin typeface="Tahoma" panose="020B0604030504040204" pitchFamily="34" charset="0"/>
                </a:defRPr>
              </a:lvl7pPr>
              <a:lvl8pPr marL="3429000" indent="-228600" eaLnBrk="0" fontAlgn="base" hangingPunct="0">
                <a:spcBef>
                  <a:spcPct val="20000"/>
                </a:spcBef>
                <a:spcAft>
                  <a:spcPct val="0"/>
                </a:spcAft>
                <a:defRPr sz="2400">
                  <a:solidFill>
                    <a:schemeClr val="tx2"/>
                  </a:solidFill>
                  <a:latin typeface="Tahoma" panose="020B0604030504040204" pitchFamily="34" charset="0"/>
                </a:defRPr>
              </a:lvl8pPr>
              <a:lvl9pPr marL="3886200" indent="-228600" eaLnBrk="0" fontAlgn="base" hangingPunct="0">
                <a:spcBef>
                  <a:spcPct val="20000"/>
                </a:spcBef>
                <a:spcAft>
                  <a:spcPct val="0"/>
                </a:spcAft>
                <a:defRPr sz="2400">
                  <a:solidFill>
                    <a:schemeClr val="tx2"/>
                  </a:solidFill>
                  <a:latin typeface="Tahoma" panose="020B0604030504040204" pitchFamily="34" charset="0"/>
                </a:defRPr>
              </a:lvl9pPr>
            </a:lstStyle>
            <a:p>
              <a:pPr>
                <a:spcBef>
                  <a:spcPct val="50000"/>
                </a:spcBef>
              </a:pPr>
              <a:r>
                <a:rPr lang="en-GB" altLang="en-US" sz="1200">
                  <a:solidFill>
                    <a:srgbClr val="C00000"/>
                  </a:solidFill>
                  <a:latin typeface="Arial" panose="020B0604020202020204" pitchFamily="34" charset="0"/>
                </a:rPr>
                <a:t>12=IR8.7</a:t>
              </a:r>
            </a:p>
          </p:txBody>
        </p:sp>
      </p:grpSp>
      <p:grpSp>
        <p:nvGrpSpPr>
          <p:cNvPr id="81" name="Group 24"/>
          <p:cNvGrpSpPr>
            <a:grpSpLocks/>
          </p:cNvGrpSpPr>
          <p:nvPr/>
        </p:nvGrpSpPr>
        <p:grpSpPr bwMode="auto">
          <a:xfrm>
            <a:off x="3104816" y="5172571"/>
            <a:ext cx="1295400" cy="1190625"/>
            <a:chOff x="2581" y="3180"/>
            <a:chExt cx="753" cy="750"/>
          </a:xfrm>
          <a:effectLst/>
        </p:grpSpPr>
        <p:pic>
          <p:nvPicPr>
            <p:cNvPr id="82" name="Picture 25" descr="BAND08"/>
            <p:cNvPicPr>
              <a:picLocks noChangeAspect="1" noChangeArrowheads="1"/>
            </p:cNvPicPr>
            <p:nvPr/>
          </p:nvPicPr>
          <p:blipFill>
            <a:blip r:embed="rId8" cstate="print">
              <a:extLst>
                <a:ext uri="{28A0092B-C50C-407E-A947-70E740481C1C}">
                  <a14:useLocalDpi xmlns:a14="http://schemas.microsoft.com/office/drawing/2010/main" val="0"/>
                </a:ext>
              </a:extLst>
            </a:blip>
            <a:srcRect t="1740" r="2080" b="2600"/>
            <a:stretch>
              <a:fillRect/>
            </a:stretch>
          </p:blipFill>
          <p:spPr bwMode="auto">
            <a:xfrm>
              <a:off x="2581" y="3180"/>
              <a:ext cx="753" cy="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3" name="Text Box 26"/>
            <p:cNvSpPr txBox="1">
              <a:spLocks noChangeArrowheads="1"/>
            </p:cNvSpPr>
            <p:nvPr/>
          </p:nvSpPr>
          <p:spPr bwMode="auto">
            <a:xfrm>
              <a:off x="2675" y="3750"/>
              <a:ext cx="468"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defRPr sz="2400">
                  <a:solidFill>
                    <a:schemeClr val="tx2"/>
                  </a:solidFill>
                  <a:latin typeface="Tahoma" panose="020B0604030504040204" pitchFamily="34" charset="0"/>
                </a:defRPr>
              </a:lvl1pPr>
              <a:lvl2pPr marL="742950" indent="-285750">
                <a:spcBef>
                  <a:spcPct val="20000"/>
                </a:spcBef>
                <a:defRPr sz="2400">
                  <a:solidFill>
                    <a:schemeClr val="tx2"/>
                  </a:solidFill>
                  <a:latin typeface="Tahoma" panose="020B0604030504040204" pitchFamily="34" charset="0"/>
                </a:defRPr>
              </a:lvl2pPr>
              <a:lvl3pPr marL="1143000" indent="-228600">
                <a:spcBef>
                  <a:spcPct val="20000"/>
                </a:spcBef>
                <a:defRPr sz="2400">
                  <a:solidFill>
                    <a:schemeClr val="tx2"/>
                  </a:solidFill>
                  <a:latin typeface="Tahoma" panose="020B0604030504040204" pitchFamily="34" charset="0"/>
                </a:defRPr>
              </a:lvl3pPr>
              <a:lvl4pPr marL="1600200" indent="-228600">
                <a:spcBef>
                  <a:spcPct val="20000"/>
                </a:spcBef>
                <a:defRPr sz="2400">
                  <a:solidFill>
                    <a:schemeClr val="tx2"/>
                  </a:solidFill>
                  <a:latin typeface="Tahoma" panose="020B0604030504040204" pitchFamily="34" charset="0"/>
                </a:defRPr>
              </a:lvl4pPr>
              <a:lvl5pPr marL="2057400" indent="-228600">
                <a:spcBef>
                  <a:spcPct val="20000"/>
                </a:spcBef>
                <a:defRPr sz="2400">
                  <a:solidFill>
                    <a:schemeClr val="tx2"/>
                  </a:solidFill>
                  <a:latin typeface="Tahoma" panose="020B0604030504040204" pitchFamily="34" charset="0"/>
                </a:defRPr>
              </a:lvl5pPr>
              <a:lvl6pPr marL="2514600" indent="-228600" eaLnBrk="0" fontAlgn="base" hangingPunct="0">
                <a:spcBef>
                  <a:spcPct val="20000"/>
                </a:spcBef>
                <a:spcAft>
                  <a:spcPct val="0"/>
                </a:spcAft>
                <a:defRPr sz="2400">
                  <a:solidFill>
                    <a:schemeClr val="tx2"/>
                  </a:solidFill>
                  <a:latin typeface="Tahoma" panose="020B0604030504040204" pitchFamily="34" charset="0"/>
                </a:defRPr>
              </a:lvl6pPr>
              <a:lvl7pPr marL="2971800" indent="-228600" eaLnBrk="0" fontAlgn="base" hangingPunct="0">
                <a:spcBef>
                  <a:spcPct val="20000"/>
                </a:spcBef>
                <a:spcAft>
                  <a:spcPct val="0"/>
                </a:spcAft>
                <a:defRPr sz="2400">
                  <a:solidFill>
                    <a:schemeClr val="tx2"/>
                  </a:solidFill>
                  <a:latin typeface="Tahoma" panose="020B0604030504040204" pitchFamily="34" charset="0"/>
                </a:defRPr>
              </a:lvl7pPr>
              <a:lvl8pPr marL="3429000" indent="-228600" eaLnBrk="0" fontAlgn="base" hangingPunct="0">
                <a:spcBef>
                  <a:spcPct val="20000"/>
                </a:spcBef>
                <a:spcAft>
                  <a:spcPct val="0"/>
                </a:spcAft>
                <a:defRPr sz="2400">
                  <a:solidFill>
                    <a:schemeClr val="tx2"/>
                  </a:solidFill>
                  <a:latin typeface="Tahoma" panose="020B0604030504040204" pitchFamily="34" charset="0"/>
                </a:defRPr>
              </a:lvl8pPr>
              <a:lvl9pPr marL="3886200" indent="-228600" eaLnBrk="0" fontAlgn="base" hangingPunct="0">
                <a:spcBef>
                  <a:spcPct val="20000"/>
                </a:spcBef>
                <a:spcAft>
                  <a:spcPct val="0"/>
                </a:spcAft>
                <a:defRPr sz="2400">
                  <a:solidFill>
                    <a:schemeClr val="tx2"/>
                  </a:solidFill>
                  <a:latin typeface="Tahoma" panose="020B0604030504040204" pitchFamily="34" charset="0"/>
                </a:defRPr>
              </a:lvl9pPr>
            </a:lstStyle>
            <a:p>
              <a:pPr>
                <a:spcBef>
                  <a:spcPct val="50000"/>
                </a:spcBef>
              </a:pPr>
              <a:r>
                <a:rPr lang="en-GB" altLang="en-US" sz="1200">
                  <a:solidFill>
                    <a:srgbClr val="C00000"/>
                  </a:solidFill>
                  <a:latin typeface="Arial" panose="020B0604020202020204" pitchFamily="34" charset="0"/>
                </a:rPr>
                <a:t>13=IR9.7</a:t>
              </a:r>
            </a:p>
          </p:txBody>
        </p:sp>
      </p:grpSp>
      <p:grpSp>
        <p:nvGrpSpPr>
          <p:cNvPr id="84" name="Group 27"/>
          <p:cNvGrpSpPr>
            <a:grpSpLocks/>
          </p:cNvGrpSpPr>
          <p:nvPr/>
        </p:nvGrpSpPr>
        <p:grpSpPr bwMode="auto">
          <a:xfrm>
            <a:off x="4587541" y="5172571"/>
            <a:ext cx="1311275" cy="1192212"/>
            <a:chOff x="3357" y="3173"/>
            <a:chExt cx="763" cy="751"/>
          </a:xfrm>
          <a:effectLst>
            <a:glow rad="508000">
              <a:srgbClr val="002569">
                <a:lumMod val="60000"/>
                <a:lumOff val="40000"/>
                <a:alpha val="26000"/>
              </a:srgbClr>
            </a:glow>
          </a:effectLst>
        </p:grpSpPr>
        <p:pic>
          <p:nvPicPr>
            <p:cNvPr id="85" name="Picture 28" descr="BAND09"/>
            <p:cNvPicPr>
              <a:picLocks noChangeAspect="1" noChangeArrowheads="1"/>
            </p:cNvPicPr>
            <p:nvPr/>
          </p:nvPicPr>
          <p:blipFill>
            <a:blip r:embed="rId9" cstate="print">
              <a:extLst>
                <a:ext uri="{28A0092B-C50C-407E-A947-70E740481C1C}">
                  <a14:useLocalDpi xmlns:a14="http://schemas.microsoft.com/office/drawing/2010/main" val="0"/>
                </a:ext>
              </a:extLst>
            </a:blip>
            <a:srcRect t="1740" r="795" b="2428"/>
            <a:stretch>
              <a:fillRect/>
            </a:stretch>
          </p:blipFill>
          <p:spPr bwMode="auto">
            <a:xfrm>
              <a:off x="3357" y="3173"/>
              <a:ext cx="763" cy="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6" name="Text Box 29"/>
            <p:cNvSpPr txBox="1">
              <a:spLocks noChangeArrowheads="1"/>
            </p:cNvSpPr>
            <p:nvPr/>
          </p:nvSpPr>
          <p:spPr bwMode="auto">
            <a:xfrm>
              <a:off x="3417" y="3750"/>
              <a:ext cx="517"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defRPr sz="2400">
                  <a:solidFill>
                    <a:schemeClr val="tx2"/>
                  </a:solidFill>
                  <a:latin typeface="Tahoma" panose="020B0604030504040204" pitchFamily="34" charset="0"/>
                </a:defRPr>
              </a:lvl1pPr>
              <a:lvl2pPr marL="742950" indent="-285750">
                <a:spcBef>
                  <a:spcPct val="20000"/>
                </a:spcBef>
                <a:defRPr sz="2400">
                  <a:solidFill>
                    <a:schemeClr val="tx2"/>
                  </a:solidFill>
                  <a:latin typeface="Tahoma" panose="020B0604030504040204" pitchFamily="34" charset="0"/>
                </a:defRPr>
              </a:lvl2pPr>
              <a:lvl3pPr marL="1143000" indent="-228600">
                <a:spcBef>
                  <a:spcPct val="20000"/>
                </a:spcBef>
                <a:defRPr sz="2400">
                  <a:solidFill>
                    <a:schemeClr val="tx2"/>
                  </a:solidFill>
                  <a:latin typeface="Tahoma" panose="020B0604030504040204" pitchFamily="34" charset="0"/>
                </a:defRPr>
              </a:lvl3pPr>
              <a:lvl4pPr marL="1600200" indent="-228600">
                <a:spcBef>
                  <a:spcPct val="20000"/>
                </a:spcBef>
                <a:defRPr sz="2400">
                  <a:solidFill>
                    <a:schemeClr val="tx2"/>
                  </a:solidFill>
                  <a:latin typeface="Tahoma" panose="020B0604030504040204" pitchFamily="34" charset="0"/>
                </a:defRPr>
              </a:lvl4pPr>
              <a:lvl5pPr marL="2057400" indent="-228600">
                <a:spcBef>
                  <a:spcPct val="20000"/>
                </a:spcBef>
                <a:defRPr sz="2400">
                  <a:solidFill>
                    <a:schemeClr val="tx2"/>
                  </a:solidFill>
                  <a:latin typeface="Tahoma" panose="020B0604030504040204" pitchFamily="34" charset="0"/>
                </a:defRPr>
              </a:lvl5pPr>
              <a:lvl6pPr marL="2514600" indent="-228600" eaLnBrk="0" fontAlgn="base" hangingPunct="0">
                <a:spcBef>
                  <a:spcPct val="20000"/>
                </a:spcBef>
                <a:spcAft>
                  <a:spcPct val="0"/>
                </a:spcAft>
                <a:defRPr sz="2400">
                  <a:solidFill>
                    <a:schemeClr val="tx2"/>
                  </a:solidFill>
                  <a:latin typeface="Tahoma" panose="020B0604030504040204" pitchFamily="34" charset="0"/>
                </a:defRPr>
              </a:lvl6pPr>
              <a:lvl7pPr marL="2971800" indent="-228600" eaLnBrk="0" fontAlgn="base" hangingPunct="0">
                <a:spcBef>
                  <a:spcPct val="20000"/>
                </a:spcBef>
                <a:spcAft>
                  <a:spcPct val="0"/>
                </a:spcAft>
                <a:defRPr sz="2400">
                  <a:solidFill>
                    <a:schemeClr val="tx2"/>
                  </a:solidFill>
                  <a:latin typeface="Tahoma" panose="020B0604030504040204" pitchFamily="34" charset="0"/>
                </a:defRPr>
              </a:lvl7pPr>
              <a:lvl8pPr marL="3429000" indent="-228600" eaLnBrk="0" fontAlgn="base" hangingPunct="0">
                <a:spcBef>
                  <a:spcPct val="20000"/>
                </a:spcBef>
                <a:spcAft>
                  <a:spcPct val="0"/>
                </a:spcAft>
                <a:defRPr sz="2400">
                  <a:solidFill>
                    <a:schemeClr val="tx2"/>
                  </a:solidFill>
                  <a:latin typeface="Tahoma" panose="020B0604030504040204" pitchFamily="34" charset="0"/>
                </a:defRPr>
              </a:lvl8pPr>
              <a:lvl9pPr marL="3886200" indent="-228600" eaLnBrk="0" fontAlgn="base" hangingPunct="0">
                <a:spcBef>
                  <a:spcPct val="20000"/>
                </a:spcBef>
                <a:spcAft>
                  <a:spcPct val="0"/>
                </a:spcAft>
                <a:defRPr sz="2400">
                  <a:solidFill>
                    <a:schemeClr val="tx2"/>
                  </a:solidFill>
                  <a:latin typeface="Tahoma" panose="020B0604030504040204" pitchFamily="34" charset="0"/>
                </a:defRPr>
              </a:lvl9pPr>
            </a:lstStyle>
            <a:p>
              <a:pPr marL="0" marR="0" lvl="0" indent="0" defTabSz="914400" eaLnBrk="1" fontAlgn="auto" latinLnBrk="0" hangingPunct="1">
                <a:lnSpc>
                  <a:spcPct val="100000"/>
                </a:lnSpc>
                <a:spcBef>
                  <a:spcPct val="50000"/>
                </a:spcBef>
                <a:spcAft>
                  <a:spcPts val="0"/>
                </a:spcAft>
                <a:buClrTx/>
                <a:buSzTx/>
                <a:buFontTx/>
                <a:buNone/>
                <a:tabLst/>
                <a:defRPr/>
              </a:pPr>
              <a:r>
                <a:rPr kumimoji="0" lang="en-GB" altLang="en-US" sz="1200" i="0" u="none" strike="noStrike" kern="0" cap="none" spc="0" normalizeH="0" baseline="0" noProof="0" dirty="0">
                  <a:ln>
                    <a:noFill/>
                  </a:ln>
                  <a:solidFill>
                    <a:srgbClr val="C00000"/>
                  </a:solidFill>
                  <a:effectLst/>
                  <a:uLnTx/>
                  <a:uFillTx/>
                  <a:latin typeface="Arial" panose="020B0604020202020204" pitchFamily="34" charset="0"/>
                </a:rPr>
                <a:t>14=IR10.5</a:t>
              </a:r>
            </a:p>
          </p:txBody>
        </p:sp>
      </p:grpSp>
      <p:grpSp>
        <p:nvGrpSpPr>
          <p:cNvPr id="87" name="Group 30"/>
          <p:cNvGrpSpPr>
            <a:grpSpLocks/>
          </p:cNvGrpSpPr>
          <p:nvPr/>
        </p:nvGrpSpPr>
        <p:grpSpPr bwMode="auto">
          <a:xfrm>
            <a:off x="6146466" y="5172571"/>
            <a:ext cx="1312863" cy="1190625"/>
            <a:chOff x="4143" y="3180"/>
            <a:chExt cx="763" cy="750"/>
          </a:xfrm>
        </p:grpSpPr>
        <p:pic>
          <p:nvPicPr>
            <p:cNvPr id="88" name="Picture 31" descr="BAND07"/>
            <p:cNvPicPr>
              <a:picLocks noChangeAspect="1" noChangeArrowheads="1"/>
            </p:cNvPicPr>
            <p:nvPr/>
          </p:nvPicPr>
          <p:blipFill>
            <a:blip r:embed="rId10" cstate="print">
              <a:extLst>
                <a:ext uri="{28A0092B-C50C-407E-A947-70E740481C1C}">
                  <a14:useLocalDpi xmlns:a14="http://schemas.microsoft.com/office/drawing/2010/main" val="0"/>
                </a:ext>
              </a:extLst>
            </a:blip>
            <a:srcRect t="1740" r="795" b="2602"/>
            <a:stretch>
              <a:fillRect/>
            </a:stretch>
          </p:blipFill>
          <p:spPr bwMode="auto">
            <a:xfrm>
              <a:off x="4143" y="3180"/>
              <a:ext cx="763" cy="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9" name="Text Box 32"/>
            <p:cNvSpPr txBox="1">
              <a:spLocks noChangeArrowheads="1"/>
            </p:cNvSpPr>
            <p:nvPr/>
          </p:nvSpPr>
          <p:spPr bwMode="auto">
            <a:xfrm>
              <a:off x="4159" y="3750"/>
              <a:ext cx="516"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defRPr sz="2400">
                  <a:solidFill>
                    <a:schemeClr val="tx2"/>
                  </a:solidFill>
                  <a:latin typeface="Tahoma" panose="020B0604030504040204" pitchFamily="34" charset="0"/>
                </a:defRPr>
              </a:lvl1pPr>
              <a:lvl2pPr marL="742950" indent="-285750">
                <a:spcBef>
                  <a:spcPct val="20000"/>
                </a:spcBef>
                <a:defRPr sz="2400">
                  <a:solidFill>
                    <a:schemeClr val="tx2"/>
                  </a:solidFill>
                  <a:latin typeface="Tahoma" panose="020B0604030504040204" pitchFamily="34" charset="0"/>
                </a:defRPr>
              </a:lvl2pPr>
              <a:lvl3pPr marL="1143000" indent="-228600">
                <a:spcBef>
                  <a:spcPct val="20000"/>
                </a:spcBef>
                <a:defRPr sz="2400">
                  <a:solidFill>
                    <a:schemeClr val="tx2"/>
                  </a:solidFill>
                  <a:latin typeface="Tahoma" panose="020B0604030504040204" pitchFamily="34" charset="0"/>
                </a:defRPr>
              </a:lvl3pPr>
              <a:lvl4pPr marL="1600200" indent="-228600">
                <a:spcBef>
                  <a:spcPct val="20000"/>
                </a:spcBef>
                <a:defRPr sz="2400">
                  <a:solidFill>
                    <a:schemeClr val="tx2"/>
                  </a:solidFill>
                  <a:latin typeface="Tahoma" panose="020B0604030504040204" pitchFamily="34" charset="0"/>
                </a:defRPr>
              </a:lvl4pPr>
              <a:lvl5pPr marL="2057400" indent="-228600">
                <a:spcBef>
                  <a:spcPct val="20000"/>
                </a:spcBef>
                <a:defRPr sz="2400">
                  <a:solidFill>
                    <a:schemeClr val="tx2"/>
                  </a:solidFill>
                  <a:latin typeface="Tahoma" panose="020B0604030504040204" pitchFamily="34" charset="0"/>
                </a:defRPr>
              </a:lvl5pPr>
              <a:lvl6pPr marL="2514600" indent="-228600" eaLnBrk="0" fontAlgn="base" hangingPunct="0">
                <a:spcBef>
                  <a:spcPct val="20000"/>
                </a:spcBef>
                <a:spcAft>
                  <a:spcPct val="0"/>
                </a:spcAft>
                <a:defRPr sz="2400">
                  <a:solidFill>
                    <a:schemeClr val="tx2"/>
                  </a:solidFill>
                  <a:latin typeface="Tahoma" panose="020B0604030504040204" pitchFamily="34" charset="0"/>
                </a:defRPr>
              </a:lvl6pPr>
              <a:lvl7pPr marL="2971800" indent="-228600" eaLnBrk="0" fontAlgn="base" hangingPunct="0">
                <a:spcBef>
                  <a:spcPct val="20000"/>
                </a:spcBef>
                <a:spcAft>
                  <a:spcPct val="0"/>
                </a:spcAft>
                <a:defRPr sz="2400">
                  <a:solidFill>
                    <a:schemeClr val="tx2"/>
                  </a:solidFill>
                  <a:latin typeface="Tahoma" panose="020B0604030504040204" pitchFamily="34" charset="0"/>
                </a:defRPr>
              </a:lvl7pPr>
              <a:lvl8pPr marL="3429000" indent="-228600" eaLnBrk="0" fontAlgn="base" hangingPunct="0">
                <a:spcBef>
                  <a:spcPct val="20000"/>
                </a:spcBef>
                <a:spcAft>
                  <a:spcPct val="0"/>
                </a:spcAft>
                <a:defRPr sz="2400">
                  <a:solidFill>
                    <a:schemeClr val="tx2"/>
                  </a:solidFill>
                  <a:latin typeface="Tahoma" panose="020B0604030504040204" pitchFamily="34" charset="0"/>
                </a:defRPr>
              </a:lvl8pPr>
              <a:lvl9pPr marL="3886200" indent="-228600" eaLnBrk="0" fontAlgn="base" hangingPunct="0">
                <a:spcBef>
                  <a:spcPct val="20000"/>
                </a:spcBef>
                <a:spcAft>
                  <a:spcPct val="0"/>
                </a:spcAft>
                <a:defRPr sz="2400">
                  <a:solidFill>
                    <a:schemeClr val="tx2"/>
                  </a:solidFill>
                  <a:latin typeface="Tahoma" panose="020B0604030504040204" pitchFamily="34" charset="0"/>
                </a:defRPr>
              </a:lvl9pPr>
            </a:lstStyle>
            <a:p>
              <a:pPr>
                <a:spcBef>
                  <a:spcPct val="50000"/>
                </a:spcBef>
              </a:pPr>
              <a:r>
                <a:rPr lang="en-GB" altLang="en-US" sz="1200">
                  <a:solidFill>
                    <a:srgbClr val="C00000"/>
                  </a:solidFill>
                  <a:latin typeface="Arial" panose="020B0604020202020204" pitchFamily="34" charset="0"/>
                </a:rPr>
                <a:t>15=IR12.3</a:t>
              </a:r>
            </a:p>
          </p:txBody>
        </p:sp>
      </p:grpSp>
      <p:grpSp>
        <p:nvGrpSpPr>
          <p:cNvPr id="90" name="Group 33"/>
          <p:cNvGrpSpPr>
            <a:grpSpLocks/>
          </p:cNvGrpSpPr>
          <p:nvPr/>
        </p:nvGrpSpPr>
        <p:grpSpPr bwMode="auto">
          <a:xfrm>
            <a:off x="7552991" y="5172571"/>
            <a:ext cx="1350963" cy="1196975"/>
            <a:chOff x="4906" y="3182"/>
            <a:chExt cx="786" cy="754"/>
          </a:xfrm>
        </p:grpSpPr>
        <p:pic>
          <p:nvPicPr>
            <p:cNvPr id="91" name="Picture 34" descr="BAND11"/>
            <p:cNvPicPr>
              <a:picLocks noChangeAspect="1" noChangeArrowheads="1"/>
            </p:cNvPicPr>
            <p:nvPr/>
          </p:nvPicPr>
          <p:blipFill>
            <a:blip r:embed="rId11" cstate="print">
              <a:extLst>
                <a:ext uri="{28A0092B-C50C-407E-A947-70E740481C1C}">
                  <a14:useLocalDpi xmlns:a14="http://schemas.microsoft.com/office/drawing/2010/main" val="0"/>
                </a:ext>
              </a:extLst>
            </a:blip>
            <a:srcRect t="1740" r="795" b="2081"/>
            <a:stretch>
              <a:fillRect/>
            </a:stretch>
          </p:blipFill>
          <p:spPr bwMode="auto">
            <a:xfrm>
              <a:off x="4929" y="3182"/>
              <a:ext cx="763" cy="7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 name="Text Box 35"/>
            <p:cNvSpPr txBox="1">
              <a:spLocks noChangeArrowheads="1"/>
            </p:cNvSpPr>
            <p:nvPr/>
          </p:nvSpPr>
          <p:spPr bwMode="auto">
            <a:xfrm>
              <a:off x="4906" y="3750"/>
              <a:ext cx="517"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defRPr sz="2400">
                  <a:solidFill>
                    <a:schemeClr val="tx2"/>
                  </a:solidFill>
                  <a:latin typeface="Tahoma" panose="020B0604030504040204" pitchFamily="34" charset="0"/>
                </a:defRPr>
              </a:lvl1pPr>
              <a:lvl2pPr marL="742950" indent="-285750">
                <a:spcBef>
                  <a:spcPct val="20000"/>
                </a:spcBef>
                <a:defRPr sz="2400">
                  <a:solidFill>
                    <a:schemeClr val="tx2"/>
                  </a:solidFill>
                  <a:latin typeface="Tahoma" panose="020B0604030504040204" pitchFamily="34" charset="0"/>
                </a:defRPr>
              </a:lvl2pPr>
              <a:lvl3pPr marL="1143000" indent="-228600">
                <a:spcBef>
                  <a:spcPct val="20000"/>
                </a:spcBef>
                <a:defRPr sz="2400">
                  <a:solidFill>
                    <a:schemeClr val="tx2"/>
                  </a:solidFill>
                  <a:latin typeface="Tahoma" panose="020B0604030504040204" pitchFamily="34" charset="0"/>
                </a:defRPr>
              </a:lvl3pPr>
              <a:lvl4pPr marL="1600200" indent="-228600">
                <a:spcBef>
                  <a:spcPct val="20000"/>
                </a:spcBef>
                <a:defRPr sz="2400">
                  <a:solidFill>
                    <a:schemeClr val="tx2"/>
                  </a:solidFill>
                  <a:latin typeface="Tahoma" panose="020B0604030504040204" pitchFamily="34" charset="0"/>
                </a:defRPr>
              </a:lvl4pPr>
              <a:lvl5pPr marL="2057400" indent="-228600">
                <a:spcBef>
                  <a:spcPct val="20000"/>
                </a:spcBef>
                <a:defRPr sz="2400">
                  <a:solidFill>
                    <a:schemeClr val="tx2"/>
                  </a:solidFill>
                  <a:latin typeface="Tahoma" panose="020B0604030504040204" pitchFamily="34" charset="0"/>
                </a:defRPr>
              </a:lvl5pPr>
              <a:lvl6pPr marL="2514600" indent="-228600" eaLnBrk="0" fontAlgn="base" hangingPunct="0">
                <a:spcBef>
                  <a:spcPct val="20000"/>
                </a:spcBef>
                <a:spcAft>
                  <a:spcPct val="0"/>
                </a:spcAft>
                <a:defRPr sz="2400">
                  <a:solidFill>
                    <a:schemeClr val="tx2"/>
                  </a:solidFill>
                  <a:latin typeface="Tahoma" panose="020B0604030504040204" pitchFamily="34" charset="0"/>
                </a:defRPr>
              </a:lvl6pPr>
              <a:lvl7pPr marL="2971800" indent="-228600" eaLnBrk="0" fontAlgn="base" hangingPunct="0">
                <a:spcBef>
                  <a:spcPct val="20000"/>
                </a:spcBef>
                <a:spcAft>
                  <a:spcPct val="0"/>
                </a:spcAft>
                <a:defRPr sz="2400">
                  <a:solidFill>
                    <a:schemeClr val="tx2"/>
                  </a:solidFill>
                  <a:latin typeface="Tahoma" panose="020B0604030504040204" pitchFamily="34" charset="0"/>
                </a:defRPr>
              </a:lvl7pPr>
              <a:lvl8pPr marL="3429000" indent="-228600" eaLnBrk="0" fontAlgn="base" hangingPunct="0">
                <a:spcBef>
                  <a:spcPct val="20000"/>
                </a:spcBef>
                <a:spcAft>
                  <a:spcPct val="0"/>
                </a:spcAft>
                <a:defRPr sz="2400">
                  <a:solidFill>
                    <a:schemeClr val="tx2"/>
                  </a:solidFill>
                  <a:latin typeface="Tahoma" panose="020B0604030504040204" pitchFamily="34" charset="0"/>
                </a:defRPr>
              </a:lvl8pPr>
              <a:lvl9pPr marL="3886200" indent="-228600" eaLnBrk="0" fontAlgn="base" hangingPunct="0">
                <a:spcBef>
                  <a:spcPct val="20000"/>
                </a:spcBef>
                <a:spcAft>
                  <a:spcPct val="0"/>
                </a:spcAft>
                <a:defRPr sz="2400">
                  <a:solidFill>
                    <a:schemeClr val="tx2"/>
                  </a:solidFill>
                  <a:latin typeface="Tahoma" panose="020B0604030504040204" pitchFamily="34" charset="0"/>
                </a:defRPr>
              </a:lvl9pPr>
            </a:lstStyle>
            <a:p>
              <a:pPr>
                <a:spcBef>
                  <a:spcPct val="50000"/>
                </a:spcBef>
              </a:pPr>
              <a:r>
                <a:rPr lang="en-GB" altLang="en-US" sz="1200">
                  <a:solidFill>
                    <a:srgbClr val="C00000"/>
                  </a:solidFill>
                  <a:latin typeface="Arial" panose="020B0604020202020204" pitchFamily="34" charset="0"/>
                </a:rPr>
                <a:t>16=IR13.3</a:t>
              </a:r>
            </a:p>
          </p:txBody>
        </p:sp>
      </p:grpSp>
      <p:grpSp>
        <p:nvGrpSpPr>
          <p:cNvPr id="93" name="Group 36"/>
          <p:cNvGrpSpPr>
            <a:grpSpLocks/>
          </p:cNvGrpSpPr>
          <p:nvPr/>
        </p:nvGrpSpPr>
        <p:grpSpPr bwMode="auto">
          <a:xfrm>
            <a:off x="1779253" y="1140321"/>
            <a:ext cx="1300163" cy="1189037"/>
            <a:chOff x="839" y="845"/>
            <a:chExt cx="756" cy="749"/>
          </a:xfrm>
        </p:grpSpPr>
        <p:pic>
          <p:nvPicPr>
            <p:cNvPr id="94" name="Picture 37" descr="MSG_VIS0"/>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839" y="845"/>
              <a:ext cx="756" cy="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5" name="Text Box 38"/>
            <p:cNvSpPr txBox="1">
              <a:spLocks noChangeArrowheads="1"/>
            </p:cNvSpPr>
            <p:nvPr/>
          </p:nvSpPr>
          <p:spPr bwMode="auto">
            <a:xfrm>
              <a:off x="858" y="1389"/>
              <a:ext cx="474"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defRPr sz="2400">
                  <a:solidFill>
                    <a:schemeClr val="tx2"/>
                  </a:solidFill>
                  <a:latin typeface="Tahoma" panose="020B0604030504040204" pitchFamily="34" charset="0"/>
                </a:defRPr>
              </a:lvl1pPr>
              <a:lvl2pPr marL="742950" indent="-285750">
                <a:spcBef>
                  <a:spcPct val="20000"/>
                </a:spcBef>
                <a:defRPr sz="2400">
                  <a:solidFill>
                    <a:schemeClr val="tx2"/>
                  </a:solidFill>
                  <a:latin typeface="Tahoma" panose="020B0604030504040204" pitchFamily="34" charset="0"/>
                </a:defRPr>
              </a:lvl2pPr>
              <a:lvl3pPr marL="1143000" indent="-228600">
                <a:spcBef>
                  <a:spcPct val="20000"/>
                </a:spcBef>
                <a:defRPr sz="2400">
                  <a:solidFill>
                    <a:schemeClr val="tx2"/>
                  </a:solidFill>
                  <a:latin typeface="Tahoma" panose="020B0604030504040204" pitchFamily="34" charset="0"/>
                </a:defRPr>
              </a:lvl3pPr>
              <a:lvl4pPr marL="1600200" indent="-228600">
                <a:spcBef>
                  <a:spcPct val="20000"/>
                </a:spcBef>
                <a:defRPr sz="2400">
                  <a:solidFill>
                    <a:schemeClr val="tx2"/>
                  </a:solidFill>
                  <a:latin typeface="Tahoma" panose="020B0604030504040204" pitchFamily="34" charset="0"/>
                </a:defRPr>
              </a:lvl4pPr>
              <a:lvl5pPr marL="2057400" indent="-228600">
                <a:spcBef>
                  <a:spcPct val="20000"/>
                </a:spcBef>
                <a:defRPr sz="2400">
                  <a:solidFill>
                    <a:schemeClr val="tx2"/>
                  </a:solidFill>
                  <a:latin typeface="Tahoma" panose="020B0604030504040204" pitchFamily="34" charset="0"/>
                </a:defRPr>
              </a:lvl5pPr>
              <a:lvl6pPr marL="2514600" indent="-228600" eaLnBrk="0" fontAlgn="base" hangingPunct="0">
                <a:spcBef>
                  <a:spcPct val="20000"/>
                </a:spcBef>
                <a:spcAft>
                  <a:spcPct val="0"/>
                </a:spcAft>
                <a:defRPr sz="2400">
                  <a:solidFill>
                    <a:schemeClr val="tx2"/>
                  </a:solidFill>
                  <a:latin typeface="Tahoma" panose="020B0604030504040204" pitchFamily="34" charset="0"/>
                </a:defRPr>
              </a:lvl6pPr>
              <a:lvl7pPr marL="2971800" indent="-228600" eaLnBrk="0" fontAlgn="base" hangingPunct="0">
                <a:spcBef>
                  <a:spcPct val="20000"/>
                </a:spcBef>
                <a:spcAft>
                  <a:spcPct val="0"/>
                </a:spcAft>
                <a:defRPr sz="2400">
                  <a:solidFill>
                    <a:schemeClr val="tx2"/>
                  </a:solidFill>
                  <a:latin typeface="Tahoma" panose="020B0604030504040204" pitchFamily="34" charset="0"/>
                </a:defRPr>
              </a:lvl7pPr>
              <a:lvl8pPr marL="3429000" indent="-228600" eaLnBrk="0" fontAlgn="base" hangingPunct="0">
                <a:spcBef>
                  <a:spcPct val="20000"/>
                </a:spcBef>
                <a:spcAft>
                  <a:spcPct val="0"/>
                </a:spcAft>
                <a:defRPr sz="2400">
                  <a:solidFill>
                    <a:schemeClr val="tx2"/>
                  </a:solidFill>
                  <a:latin typeface="Tahoma" panose="020B0604030504040204" pitchFamily="34" charset="0"/>
                </a:defRPr>
              </a:lvl8pPr>
              <a:lvl9pPr marL="3886200" indent="-228600" eaLnBrk="0" fontAlgn="base" hangingPunct="0">
                <a:spcBef>
                  <a:spcPct val="20000"/>
                </a:spcBef>
                <a:spcAft>
                  <a:spcPct val="0"/>
                </a:spcAft>
                <a:defRPr sz="2400">
                  <a:solidFill>
                    <a:schemeClr val="tx2"/>
                  </a:solidFill>
                  <a:latin typeface="Tahoma" panose="020B0604030504040204" pitchFamily="34" charset="0"/>
                </a:defRPr>
              </a:lvl9pPr>
            </a:lstStyle>
            <a:p>
              <a:pPr>
                <a:spcBef>
                  <a:spcPct val="50000"/>
                </a:spcBef>
              </a:pPr>
              <a:r>
                <a:rPr lang="en-GB" altLang="en-US" sz="1200">
                  <a:solidFill>
                    <a:srgbClr val="FF0000"/>
                  </a:solidFill>
                  <a:latin typeface="Arial" panose="020B0604020202020204" pitchFamily="34" charset="0"/>
                </a:rPr>
                <a:t>1=VIS0.4</a:t>
              </a:r>
            </a:p>
          </p:txBody>
        </p:sp>
      </p:grpSp>
      <p:grpSp>
        <p:nvGrpSpPr>
          <p:cNvPr id="96" name="Group 39"/>
          <p:cNvGrpSpPr>
            <a:grpSpLocks/>
          </p:cNvGrpSpPr>
          <p:nvPr/>
        </p:nvGrpSpPr>
        <p:grpSpPr bwMode="auto">
          <a:xfrm>
            <a:off x="3184191" y="1140321"/>
            <a:ext cx="1300163" cy="1189037"/>
            <a:chOff x="1701" y="845"/>
            <a:chExt cx="756" cy="749"/>
          </a:xfrm>
        </p:grpSpPr>
        <p:pic>
          <p:nvPicPr>
            <p:cNvPr id="97" name="Picture 40" descr="MSG_VIS0"/>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701" y="845"/>
              <a:ext cx="756" cy="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8" name="Text Box 41"/>
            <p:cNvSpPr txBox="1">
              <a:spLocks noChangeArrowheads="1"/>
            </p:cNvSpPr>
            <p:nvPr/>
          </p:nvSpPr>
          <p:spPr bwMode="auto">
            <a:xfrm>
              <a:off x="1720" y="1389"/>
              <a:ext cx="474"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defRPr sz="2400">
                  <a:solidFill>
                    <a:schemeClr val="tx2"/>
                  </a:solidFill>
                  <a:latin typeface="Tahoma" panose="020B0604030504040204" pitchFamily="34" charset="0"/>
                </a:defRPr>
              </a:lvl1pPr>
              <a:lvl2pPr marL="742950" indent="-285750">
                <a:spcBef>
                  <a:spcPct val="20000"/>
                </a:spcBef>
                <a:defRPr sz="2400">
                  <a:solidFill>
                    <a:schemeClr val="tx2"/>
                  </a:solidFill>
                  <a:latin typeface="Tahoma" panose="020B0604030504040204" pitchFamily="34" charset="0"/>
                </a:defRPr>
              </a:lvl2pPr>
              <a:lvl3pPr marL="1143000" indent="-228600">
                <a:spcBef>
                  <a:spcPct val="20000"/>
                </a:spcBef>
                <a:defRPr sz="2400">
                  <a:solidFill>
                    <a:schemeClr val="tx2"/>
                  </a:solidFill>
                  <a:latin typeface="Tahoma" panose="020B0604030504040204" pitchFamily="34" charset="0"/>
                </a:defRPr>
              </a:lvl3pPr>
              <a:lvl4pPr marL="1600200" indent="-228600">
                <a:spcBef>
                  <a:spcPct val="20000"/>
                </a:spcBef>
                <a:defRPr sz="2400">
                  <a:solidFill>
                    <a:schemeClr val="tx2"/>
                  </a:solidFill>
                  <a:latin typeface="Tahoma" panose="020B0604030504040204" pitchFamily="34" charset="0"/>
                </a:defRPr>
              </a:lvl4pPr>
              <a:lvl5pPr marL="2057400" indent="-228600">
                <a:spcBef>
                  <a:spcPct val="20000"/>
                </a:spcBef>
                <a:defRPr sz="2400">
                  <a:solidFill>
                    <a:schemeClr val="tx2"/>
                  </a:solidFill>
                  <a:latin typeface="Tahoma" panose="020B0604030504040204" pitchFamily="34" charset="0"/>
                </a:defRPr>
              </a:lvl5pPr>
              <a:lvl6pPr marL="2514600" indent="-228600" eaLnBrk="0" fontAlgn="base" hangingPunct="0">
                <a:spcBef>
                  <a:spcPct val="20000"/>
                </a:spcBef>
                <a:spcAft>
                  <a:spcPct val="0"/>
                </a:spcAft>
                <a:defRPr sz="2400">
                  <a:solidFill>
                    <a:schemeClr val="tx2"/>
                  </a:solidFill>
                  <a:latin typeface="Tahoma" panose="020B0604030504040204" pitchFamily="34" charset="0"/>
                </a:defRPr>
              </a:lvl6pPr>
              <a:lvl7pPr marL="2971800" indent="-228600" eaLnBrk="0" fontAlgn="base" hangingPunct="0">
                <a:spcBef>
                  <a:spcPct val="20000"/>
                </a:spcBef>
                <a:spcAft>
                  <a:spcPct val="0"/>
                </a:spcAft>
                <a:defRPr sz="2400">
                  <a:solidFill>
                    <a:schemeClr val="tx2"/>
                  </a:solidFill>
                  <a:latin typeface="Tahoma" panose="020B0604030504040204" pitchFamily="34" charset="0"/>
                </a:defRPr>
              </a:lvl7pPr>
              <a:lvl8pPr marL="3429000" indent="-228600" eaLnBrk="0" fontAlgn="base" hangingPunct="0">
                <a:spcBef>
                  <a:spcPct val="20000"/>
                </a:spcBef>
                <a:spcAft>
                  <a:spcPct val="0"/>
                </a:spcAft>
                <a:defRPr sz="2400">
                  <a:solidFill>
                    <a:schemeClr val="tx2"/>
                  </a:solidFill>
                  <a:latin typeface="Tahoma" panose="020B0604030504040204" pitchFamily="34" charset="0"/>
                </a:defRPr>
              </a:lvl8pPr>
              <a:lvl9pPr marL="3886200" indent="-228600" eaLnBrk="0" fontAlgn="base" hangingPunct="0">
                <a:spcBef>
                  <a:spcPct val="20000"/>
                </a:spcBef>
                <a:spcAft>
                  <a:spcPct val="0"/>
                </a:spcAft>
                <a:defRPr sz="2400">
                  <a:solidFill>
                    <a:schemeClr val="tx2"/>
                  </a:solidFill>
                  <a:latin typeface="Tahoma" panose="020B0604030504040204" pitchFamily="34" charset="0"/>
                </a:defRPr>
              </a:lvl9pPr>
            </a:lstStyle>
            <a:p>
              <a:pPr>
                <a:spcBef>
                  <a:spcPct val="50000"/>
                </a:spcBef>
              </a:pPr>
              <a:r>
                <a:rPr lang="en-GB" altLang="en-US" sz="1200">
                  <a:solidFill>
                    <a:srgbClr val="FF0000"/>
                  </a:solidFill>
                  <a:latin typeface="Arial" panose="020B0604020202020204" pitchFamily="34" charset="0"/>
                </a:rPr>
                <a:t>2=VIS0.5</a:t>
              </a:r>
            </a:p>
          </p:txBody>
        </p:sp>
      </p:grpSp>
      <p:grpSp>
        <p:nvGrpSpPr>
          <p:cNvPr id="99" name="Group 42"/>
          <p:cNvGrpSpPr>
            <a:grpSpLocks/>
          </p:cNvGrpSpPr>
          <p:nvPr/>
        </p:nvGrpSpPr>
        <p:grpSpPr bwMode="auto">
          <a:xfrm>
            <a:off x="7395828" y="1140321"/>
            <a:ext cx="1236443" cy="1189037"/>
            <a:chOff x="3787" y="1570"/>
            <a:chExt cx="756" cy="749"/>
          </a:xfrm>
        </p:grpSpPr>
        <p:pic>
          <p:nvPicPr>
            <p:cNvPr id="100" name="Picture 43" descr="MSG_VIS0"/>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787" y="1570"/>
              <a:ext cx="756" cy="749"/>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01" name="Text Box 44"/>
            <p:cNvSpPr txBox="1">
              <a:spLocks noChangeArrowheads="1"/>
            </p:cNvSpPr>
            <p:nvPr/>
          </p:nvSpPr>
          <p:spPr bwMode="auto">
            <a:xfrm>
              <a:off x="3849" y="2115"/>
              <a:ext cx="483" cy="173"/>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defRPr sz="2400">
                  <a:solidFill>
                    <a:schemeClr val="tx2"/>
                  </a:solidFill>
                  <a:latin typeface="Tahoma" panose="020B0604030504040204" pitchFamily="34" charset="0"/>
                </a:defRPr>
              </a:lvl1pPr>
              <a:lvl2pPr marL="742950" indent="-285750">
                <a:spcBef>
                  <a:spcPct val="20000"/>
                </a:spcBef>
                <a:defRPr sz="2400">
                  <a:solidFill>
                    <a:schemeClr val="tx2"/>
                  </a:solidFill>
                  <a:latin typeface="Tahoma" panose="020B0604030504040204" pitchFamily="34" charset="0"/>
                </a:defRPr>
              </a:lvl2pPr>
              <a:lvl3pPr marL="1143000" indent="-228600">
                <a:spcBef>
                  <a:spcPct val="20000"/>
                </a:spcBef>
                <a:defRPr sz="2400">
                  <a:solidFill>
                    <a:schemeClr val="tx2"/>
                  </a:solidFill>
                  <a:latin typeface="Tahoma" panose="020B0604030504040204" pitchFamily="34" charset="0"/>
                </a:defRPr>
              </a:lvl3pPr>
              <a:lvl4pPr marL="1600200" indent="-228600">
                <a:spcBef>
                  <a:spcPct val="20000"/>
                </a:spcBef>
                <a:defRPr sz="2400">
                  <a:solidFill>
                    <a:schemeClr val="tx2"/>
                  </a:solidFill>
                  <a:latin typeface="Tahoma" panose="020B0604030504040204" pitchFamily="34" charset="0"/>
                </a:defRPr>
              </a:lvl4pPr>
              <a:lvl5pPr marL="2057400" indent="-228600">
                <a:spcBef>
                  <a:spcPct val="20000"/>
                </a:spcBef>
                <a:defRPr sz="2400">
                  <a:solidFill>
                    <a:schemeClr val="tx2"/>
                  </a:solidFill>
                  <a:latin typeface="Tahoma" panose="020B0604030504040204" pitchFamily="34" charset="0"/>
                </a:defRPr>
              </a:lvl5pPr>
              <a:lvl6pPr marL="2514600" indent="-228600" eaLnBrk="0" fontAlgn="base" hangingPunct="0">
                <a:spcBef>
                  <a:spcPct val="20000"/>
                </a:spcBef>
                <a:spcAft>
                  <a:spcPct val="0"/>
                </a:spcAft>
                <a:defRPr sz="2400">
                  <a:solidFill>
                    <a:schemeClr val="tx2"/>
                  </a:solidFill>
                  <a:latin typeface="Tahoma" panose="020B0604030504040204" pitchFamily="34" charset="0"/>
                </a:defRPr>
              </a:lvl6pPr>
              <a:lvl7pPr marL="2971800" indent="-228600" eaLnBrk="0" fontAlgn="base" hangingPunct="0">
                <a:spcBef>
                  <a:spcPct val="20000"/>
                </a:spcBef>
                <a:spcAft>
                  <a:spcPct val="0"/>
                </a:spcAft>
                <a:defRPr sz="2400">
                  <a:solidFill>
                    <a:schemeClr val="tx2"/>
                  </a:solidFill>
                  <a:latin typeface="Tahoma" panose="020B0604030504040204" pitchFamily="34" charset="0"/>
                </a:defRPr>
              </a:lvl7pPr>
              <a:lvl8pPr marL="3429000" indent="-228600" eaLnBrk="0" fontAlgn="base" hangingPunct="0">
                <a:spcBef>
                  <a:spcPct val="20000"/>
                </a:spcBef>
                <a:spcAft>
                  <a:spcPct val="0"/>
                </a:spcAft>
                <a:defRPr sz="2400">
                  <a:solidFill>
                    <a:schemeClr val="tx2"/>
                  </a:solidFill>
                  <a:latin typeface="Tahoma" panose="020B0604030504040204" pitchFamily="34" charset="0"/>
                </a:defRPr>
              </a:lvl8pPr>
              <a:lvl9pPr marL="3886200" indent="-228600" eaLnBrk="0" fontAlgn="base" hangingPunct="0">
                <a:spcBef>
                  <a:spcPct val="20000"/>
                </a:spcBef>
                <a:spcAft>
                  <a:spcPct val="0"/>
                </a:spcAft>
                <a:defRPr sz="2400">
                  <a:solidFill>
                    <a:schemeClr val="tx2"/>
                  </a:solidFill>
                  <a:latin typeface="Tahoma" panose="020B0604030504040204" pitchFamily="34" charset="0"/>
                </a:defRPr>
              </a:lvl9pPr>
            </a:lstStyle>
            <a:p>
              <a:pPr>
                <a:spcBef>
                  <a:spcPct val="50000"/>
                </a:spcBef>
              </a:pPr>
              <a:r>
                <a:rPr lang="en-GB" altLang="en-US" sz="1200">
                  <a:solidFill>
                    <a:srgbClr val="FF0000"/>
                  </a:solidFill>
                  <a:latin typeface="Arial" panose="020B0604020202020204" pitchFamily="34" charset="0"/>
                </a:rPr>
                <a:t>5=NIR0.9</a:t>
              </a:r>
            </a:p>
          </p:txBody>
        </p:sp>
      </p:grpSp>
      <p:grpSp>
        <p:nvGrpSpPr>
          <p:cNvPr id="102" name="Group 45"/>
          <p:cNvGrpSpPr>
            <a:grpSpLocks/>
          </p:cNvGrpSpPr>
          <p:nvPr/>
        </p:nvGrpSpPr>
        <p:grpSpPr bwMode="auto">
          <a:xfrm>
            <a:off x="8731578" y="1140321"/>
            <a:ext cx="1326488" cy="1189037"/>
            <a:chOff x="4583" y="1616"/>
            <a:chExt cx="777" cy="749"/>
          </a:xfrm>
        </p:grpSpPr>
        <p:pic>
          <p:nvPicPr>
            <p:cNvPr id="103" name="Picture 46" descr="MSG_VIS0"/>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583" y="1616"/>
              <a:ext cx="777" cy="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4" name="Text Box 47"/>
            <p:cNvSpPr txBox="1">
              <a:spLocks noChangeArrowheads="1"/>
            </p:cNvSpPr>
            <p:nvPr/>
          </p:nvSpPr>
          <p:spPr bwMode="auto">
            <a:xfrm>
              <a:off x="4666" y="2161"/>
              <a:ext cx="483"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defRPr sz="2400">
                  <a:solidFill>
                    <a:schemeClr val="tx2"/>
                  </a:solidFill>
                  <a:latin typeface="Tahoma" panose="020B0604030504040204" pitchFamily="34" charset="0"/>
                </a:defRPr>
              </a:lvl1pPr>
              <a:lvl2pPr marL="742950" indent="-285750">
                <a:spcBef>
                  <a:spcPct val="20000"/>
                </a:spcBef>
                <a:defRPr sz="2400">
                  <a:solidFill>
                    <a:schemeClr val="tx2"/>
                  </a:solidFill>
                  <a:latin typeface="Tahoma" panose="020B0604030504040204" pitchFamily="34" charset="0"/>
                </a:defRPr>
              </a:lvl2pPr>
              <a:lvl3pPr marL="1143000" indent="-228600">
                <a:spcBef>
                  <a:spcPct val="20000"/>
                </a:spcBef>
                <a:defRPr sz="2400">
                  <a:solidFill>
                    <a:schemeClr val="tx2"/>
                  </a:solidFill>
                  <a:latin typeface="Tahoma" panose="020B0604030504040204" pitchFamily="34" charset="0"/>
                </a:defRPr>
              </a:lvl3pPr>
              <a:lvl4pPr marL="1600200" indent="-228600">
                <a:spcBef>
                  <a:spcPct val="20000"/>
                </a:spcBef>
                <a:defRPr sz="2400">
                  <a:solidFill>
                    <a:schemeClr val="tx2"/>
                  </a:solidFill>
                  <a:latin typeface="Tahoma" panose="020B0604030504040204" pitchFamily="34" charset="0"/>
                </a:defRPr>
              </a:lvl4pPr>
              <a:lvl5pPr marL="2057400" indent="-228600">
                <a:spcBef>
                  <a:spcPct val="20000"/>
                </a:spcBef>
                <a:defRPr sz="2400">
                  <a:solidFill>
                    <a:schemeClr val="tx2"/>
                  </a:solidFill>
                  <a:latin typeface="Tahoma" panose="020B0604030504040204" pitchFamily="34" charset="0"/>
                </a:defRPr>
              </a:lvl5pPr>
              <a:lvl6pPr marL="2514600" indent="-228600" eaLnBrk="0" fontAlgn="base" hangingPunct="0">
                <a:spcBef>
                  <a:spcPct val="20000"/>
                </a:spcBef>
                <a:spcAft>
                  <a:spcPct val="0"/>
                </a:spcAft>
                <a:defRPr sz="2400">
                  <a:solidFill>
                    <a:schemeClr val="tx2"/>
                  </a:solidFill>
                  <a:latin typeface="Tahoma" panose="020B0604030504040204" pitchFamily="34" charset="0"/>
                </a:defRPr>
              </a:lvl6pPr>
              <a:lvl7pPr marL="2971800" indent="-228600" eaLnBrk="0" fontAlgn="base" hangingPunct="0">
                <a:spcBef>
                  <a:spcPct val="20000"/>
                </a:spcBef>
                <a:spcAft>
                  <a:spcPct val="0"/>
                </a:spcAft>
                <a:defRPr sz="2400">
                  <a:solidFill>
                    <a:schemeClr val="tx2"/>
                  </a:solidFill>
                  <a:latin typeface="Tahoma" panose="020B0604030504040204" pitchFamily="34" charset="0"/>
                </a:defRPr>
              </a:lvl7pPr>
              <a:lvl8pPr marL="3429000" indent="-228600" eaLnBrk="0" fontAlgn="base" hangingPunct="0">
                <a:spcBef>
                  <a:spcPct val="20000"/>
                </a:spcBef>
                <a:spcAft>
                  <a:spcPct val="0"/>
                </a:spcAft>
                <a:defRPr sz="2400">
                  <a:solidFill>
                    <a:schemeClr val="tx2"/>
                  </a:solidFill>
                  <a:latin typeface="Tahoma" panose="020B0604030504040204" pitchFamily="34" charset="0"/>
                </a:defRPr>
              </a:lvl8pPr>
              <a:lvl9pPr marL="3886200" indent="-228600" eaLnBrk="0" fontAlgn="base" hangingPunct="0">
                <a:spcBef>
                  <a:spcPct val="20000"/>
                </a:spcBef>
                <a:spcAft>
                  <a:spcPct val="0"/>
                </a:spcAft>
                <a:defRPr sz="2400">
                  <a:solidFill>
                    <a:schemeClr val="tx2"/>
                  </a:solidFill>
                  <a:latin typeface="Tahoma" panose="020B0604030504040204" pitchFamily="34" charset="0"/>
                </a:defRPr>
              </a:lvl9pPr>
            </a:lstStyle>
            <a:p>
              <a:pPr>
                <a:spcBef>
                  <a:spcPct val="50000"/>
                </a:spcBef>
              </a:pPr>
              <a:r>
                <a:rPr lang="en-GB" altLang="en-US" sz="1200">
                  <a:solidFill>
                    <a:srgbClr val="FF0000"/>
                  </a:solidFill>
                  <a:latin typeface="Arial" panose="020B0604020202020204" pitchFamily="34" charset="0"/>
                </a:rPr>
                <a:t>6=NIR1.3</a:t>
              </a:r>
            </a:p>
          </p:txBody>
        </p:sp>
      </p:grpSp>
      <p:grpSp>
        <p:nvGrpSpPr>
          <p:cNvPr id="105" name="Group 48"/>
          <p:cNvGrpSpPr>
            <a:grpSpLocks/>
          </p:cNvGrpSpPr>
          <p:nvPr/>
        </p:nvGrpSpPr>
        <p:grpSpPr bwMode="auto">
          <a:xfrm>
            <a:off x="7941928" y="2399208"/>
            <a:ext cx="1300163" cy="1419224"/>
            <a:chOff x="4604" y="1616"/>
            <a:chExt cx="756" cy="894"/>
          </a:xfrm>
          <a:effectLst>
            <a:glow rad="457200">
              <a:srgbClr val="002569">
                <a:lumMod val="60000"/>
                <a:lumOff val="40000"/>
                <a:alpha val="25000"/>
              </a:srgbClr>
            </a:glow>
          </a:effectLst>
        </p:grpSpPr>
        <p:pic>
          <p:nvPicPr>
            <p:cNvPr id="106" name="Picture 49" descr="MSG_VIS0"/>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604" y="1616"/>
              <a:ext cx="756" cy="749"/>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07" name="Text Box 50"/>
            <p:cNvSpPr txBox="1">
              <a:spLocks noChangeArrowheads="1"/>
            </p:cNvSpPr>
            <p:nvPr/>
          </p:nvSpPr>
          <p:spPr bwMode="auto">
            <a:xfrm>
              <a:off x="4666" y="2161"/>
              <a:ext cx="536" cy="349"/>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defRPr sz="2400">
                  <a:solidFill>
                    <a:schemeClr val="tx2"/>
                  </a:solidFill>
                  <a:latin typeface="Tahoma" panose="020B0604030504040204" pitchFamily="34" charset="0"/>
                </a:defRPr>
              </a:lvl1pPr>
              <a:lvl2pPr marL="742950" indent="-285750">
                <a:spcBef>
                  <a:spcPct val="20000"/>
                </a:spcBef>
                <a:defRPr sz="2400">
                  <a:solidFill>
                    <a:schemeClr val="tx2"/>
                  </a:solidFill>
                  <a:latin typeface="Tahoma" panose="020B0604030504040204" pitchFamily="34" charset="0"/>
                </a:defRPr>
              </a:lvl2pPr>
              <a:lvl3pPr marL="1143000" indent="-228600">
                <a:spcBef>
                  <a:spcPct val="20000"/>
                </a:spcBef>
                <a:defRPr sz="2400">
                  <a:solidFill>
                    <a:schemeClr val="tx2"/>
                  </a:solidFill>
                  <a:latin typeface="Tahoma" panose="020B0604030504040204" pitchFamily="34" charset="0"/>
                </a:defRPr>
              </a:lvl3pPr>
              <a:lvl4pPr marL="1600200" indent="-228600">
                <a:spcBef>
                  <a:spcPct val="20000"/>
                </a:spcBef>
                <a:defRPr sz="2400">
                  <a:solidFill>
                    <a:schemeClr val="tx2"/>
                  </a:solidFill>
                  <a:latin typeface="Tahoma" panose="020B0604030504040204" pitchFamily="34" charset="0"/>
                </a:defRPr>
              </a:lvl4pPr>
              <a:lvl5pPr marL="2057400" indent="-228600">
                <a:spcBef>
                  <a:spcPct val="20000"/>
                </a:spcBef>
                <a:defRPr sz="2400">
                  <a:solidFill>
                    <a:schemeClr val="tx2"/>
                  </a:solidFill>
                  <a:latin typeface="Tahoma" panose="020B0604030504040204" pitchFamily="34" charset="0"/>
                </a:defRPr>
              </a:lvl5pPr>
              <a:lvl6pPr marL="2514600" indent="-228600" eaLnBrk="0" fontAlgn="base" hangingPunct="0">
                <a:spcBef>
                  <a:spcPct val="20000"/>
                </a:spcBef>
                <a:spcAft>
                  <a:spcPct val="0"/>
                </a:spcAft>
                <a:defRPr sz="2400">
                  <a:solidFill>
                    <a:schemeClr val="tx2"/>
                  </a:solidFill>
                  <a:latin typeface="Tahoma" panose="020B0604030504040204" pitchFamily="34" charset="0"/>
                </a:defRPr>
              </a:lvl6pPr>
              <a:lvl7pPr marL="2971800" indent="-228600" eaLnBrk="0" fontAlgn="base" hangingPunct="0">
                <a:spcBef>
                  <a:spcPct val="20000"/>
                </a:spcBef>
                <a:spcAft>
                  <a:spcPct val="0"/>
                </a:spcAft>
                <a:defRPr sz="2400">
                  <a:solidFill>
                    <a:schemeClr val="tx2"/>
                  </a:solidFill>
                  <a:latin typeface="Tahoma" panose="020B0604030504040204" pitchFamily="34" charset="0"/>
                </a:defRPr>
              </a:lvl7pPr>
              <a:lvl8pPr marL="3429000" indent="-228600" eaLnBrk="0" fontAlgn="base" hangingPunct="0">
                <a:spcBef>
                  <a:spcPct val="20000"/>
                </a:spcBef>
                <a:spcAft>
                  <a:spcPct val="0"/>
                </a:spcAft>
                <a:defRPr sz="2400">
                  <a:solidFill>
                    <a:schemeClr val="tx2"/>
                  </a:solidFill>
                  <a:latin typeface="Tahoma" panose="020B0604030504040204" pitchFamily="34" charset="0"/>
                </a:defRPr>
              </a:lvl8pPr>
              <a:lvl9pPr marL="3886200" indent="-228600" eaLnBrk="0" fontAlgn="base" hangingPunct="0">
                <a:spcBef>
                  <a:spcPct val="20000"/>
                </a:spcBef>
                <a:spcAft>
                  <a:spcPct val="0"/>
                </a:spcAft>
                <a:defRPr sz="2400">
                  <a:solidFill>
                    <a:schemeClr val="tx2"/>
                  </a:solidFill>
                  <a:latin typeface="Tahoma" panose="020B0604030504040204" pitchFamily="34" charset="0"/>
                </a:defRPr>
              </a:lvl9pPr>
            </a:lstStyle>
            <a:p>
              <a:pPr marL="0" marR="0" lvl="0" indent="0" defTabSz="914400" eaLnBrk="1" fontAlgn="auto" latinLnBrk="0" hangingPunct="1">
                <a:lnSpc>
                  <a:spcPct val="100000"/>
                </a:lnSpc>
                <a:spcBef>
                  <a:spcPct val="50000"/>
                </a:spcBef>
                <a:spcAft>
                  <a:spcPts val="0"/>
                </a:spcAft>
                <a:buClrTx/>
                <a:buSzTx/>
                <a:buFontTx/>
                <a:buNone/>
                <a:tabLst/>
                <a:defRPr/>
              </a:pPr>
              <a:r>
                <a:rPr kumimoji="0" lang="en-GB" altLang="en-US" sz="1200" i="0" u="none" strike="noStrike" kern="0" cap="none" spc="0" normalizeH="0" baseline="0" noProof="0" dirty="0" smtClean="0">
                  <a:ln>
                    <a:noFill/>
                  </a:ln>
                  <a:solidFill>
                    <a:srgbClr val="FF0000"/>
                  </a:solidFill>
                  <a:effectLst/>
                  <a:uLnTx/>
                  <a:uFillTx/>
                  <a:latin typeface="Arial" panose="020B0604020202020204" pitchFamily="34" charset="0"/>
                </a:rPr>
                <a:t>8=NIR2.25</a:t>
              </a:r>
            </a:p>
            <a:p>
              <a:pPr marL="0" marR="0" lvl="0" indent="0" defTabSz="914400" eaLnBrk="1" fontAlgn="auto" latinLnBrk="0" hangingPunct="1">
                <a:lnSpc>
                  <a:spcPct val="100000"/>
                </a:lnSpc>
                <a:spcBef>
                  <a:spcPct val="50000"/>
                </a:spcBef>
                <a:spcAft>
                  <a:spcPts val="0"/>
                </a:spcAft>
                <a:buClrTx/>
                <a:buSzTx/>
                <a:buFontTx/>
                <a:buNone/>
                <a:tabLst/>
                <a:defRPr/>
              </a:pPr>
              <a:endParaRPr kumimoji="0" lang="en-GB" altLang="en-US" sz="1200" b="0" i="0" u="none" strike="noStrike" kern="0" cap="none" spc="0" normalizeH="0" baseline="0" noProof="0" dirty="0">
                <a:ln>
                  <a:noFill/>
                </a:ln>
                <a:solidFill>
                  <a:srgbClr val="FF0000"/>
                </a:solidFill>
                <a:effectLst/>
                <a:uLnTx/>
                <a:uFillTx/>
                <a:latin typeface="Arial" panose="020B0604020202020204" pitchFamily="34" charset="0"/>
              </a:endParaRPr>
            </a:p>
          </p:txBody>
        </p:sp>
      </p:grpSp>
      <p:sp>
        <p:nvSpPr>
          <p:cNvPr id="108" name="Rectangle 51"/>
          <p:cNvSpPr>
            <a:spLocks noChangeArrowheads="1"/>
          </p:cNvSpPr>
          <p:nvPr/>
        </p:nvSpPr>
        <p:spPr bwMode="auto">
          <a:xfrm>
            <a:off x="7362491" y="1164134"/>
            <a:ext cx="1269781" cy="1185862"/>
          </a:xfrm>
          <a:prstGeom prst="rect">
            <a:avLst/>
          </a:prstGeom>
          <a:noFill/>
          <a:ln w="38100" algn="ctr">
            <a:solidFill>
              <a:srgbClr val="001E59">
                <a:lumMod val="50000"/>
                <a:lumOff val="50000"/>
              </a:srgbClr>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defRPr sz="2400">
                <a:solidFill>
                  <a:schemeClr val="tx2"/>
                </a:solidFill>
                <a:latin typeface="Tahoma" panose="020B0604030504040204" pitchFamily="34" charset="0"/>
              </a:defRPr>
            </a:lvl1pPr>
            <a:lvl2pPr marL="742950" indent="-285750">
              <a:spcBef>
                <a:spcPct val="20000"/>
              </a:spcBef>
              <a:defRPr sz="2400">
                <a:solidFill>
                  <a:schemeClr val="tx2"/>
                </a:solidFill>
                <a:latin typeface="Tahoma" panose="020B0604030504040204" pitchFamily="34" charset="0"/>
              </a:defRPr>
            </a:lvl2pPr>
            <a:lvl3pPr marL="1143000" indent="-228600">
              <a:spcBef>
                <a:spcPct val="20000"/>
              </a:spcBef>
              <a:defRPr sz="2400">
                <a:solidFill>
                  <a:schemeClr val="tx2"/>
                </a:solidFill>
                <a:latin typeface="Tahoma" panose="020B0604030504040204" pitchFamily="34" charset="0"/>
              </a:defRPr>
            </a:lvl3pPr>
            <a:lvl4pPr marL="1600200" indent="-228600">
              <a:spcBef>
                <a:spcPct val="20000"/>
              </a:spcBef>
              <a:defRPr sz="2400">
                <a:solidFill>
                  <a:schemeClr val="tx2"/>
                </a:solidFill>
                <a:latin typeface="Tahoma" panose="020B0604030504040204" pitchFamily="34" charset="0"/>
              </a:defRPr>
            </a:lvl4pPr>
            <a:lvl5pPr marL="2057400" indent="-228600">
              <a:spcBef>
                <a:spcPct val="20000"/>
              </a:spcBef>
              <a:defRPr sz="2400">
                <a:solidFill>
                  <a:schemeClr val="tx2"/>
                </a:solidFill>
                <a:latin typeface="Tahoma" panose="020B0604030504040204" pitchFamily="34" charset="0"/>
              </a:defRPr>
            </a:lvl5pPr>
            <a:lvl6pPr marL="2514600" indent="-228600" eaLnBrk="0" fontAlgn="base" hangingPunct="0">
              <a:spcBef>
                <a:spcPct val="20000"/>
              </a:spcBef>
              <a:spcAft>
                <a:spcPct val="0"/>
              </a:spcAft>
              <a:defRPr sz="2400">
                <a:solidFill>
                  <a:schemeClr val="tx2"/>
                </a:solidFill>
                <a:latin typeface="Tahoma" panose="020B0604030504040204" pitchFamily="34" charset="0"/>
              </a:defRPr>
            </a:lvl6pPr>
            <a:lvl7pPr marL="2971800" indent="-228600" eaLnBrk="0" fontAlgn="base" hangingPunct="0">
              <a:spcBef>
                <a:spcPct val="20000"/>
              </a:spcBef>
              <a:spcAft>
                <a:spcPct val="0"/>
              </a:spcAft>
              <a:defRPr sz="2400">
                <a:solidFill>
                  <a:schemeClr val="tx2"/>
                </a:solidFill>
                <a:latin typeface="Tahoma" panose="020B0604030504040204" pitchFamily="34" charset="0"/>
              </a:defRPr>
            </a:lvl7pPr>
            <a:lvl8pPr marL="3429000" indent="-228600" eaLnBrk="0" fontAlgn="base" hangingPunct="0">
              <a:spcBef>
                <a:spcPct val="20000"/>
              </a:spcBef>
              <a:spcAft>
                <a:spcPct val="0"/>
              </a:spcAft>
              <a:defRPr sz="2400">
                <a:solidFill>
                  <a:schemeClr val="tx2"/>
                </a:solidFill>
                <a:latin typeface="Tahoma" panose="020B0604030504040204" pitchFamily="34" charset="0"/>
              </a:defRPr>
            </a:lvl8pPr>
            <a:lvl9pPr marL="3886200" indent="-228600" eaLnBrk="0" fontAlgn="base" hangingPunct="0">
              <a:spcBef>
                <a:spcPct val="20000"/>
              </a:spcBef>
              <a:spcAft>
                <a:spcPct val="0"/>
              </a:spcAft>
              <a:defRPr sz="2400">
                <a:solidFill>
                  <a:schemeClr val="tx2"/>
                </a:solidFill>
                <a:latin typeface="Tahoma" panose="020B0604030504040204" pitchFamily="34" charset="0"/>
              </a:defRPr>
            </a:lvl9pPr>
          </a:lstStyle>
          <a:p>
            <a:pPr marL="0" marR="0" lvl="0" indent="0" algn="ctr" defTabSz="914400" eaLnBrk="1" fontAlgn="auto" latinLnBrk="0" hangingPunct="1">
              <a:lnSpc>
                <a:spcPct val="100000"/>
              </a:lnSpc>
              <a:spcBef>
                <a:spcPct val="50000"/>
              </a:spcBef>
              <a:spcAft>
                <a:spcPts val="0"/>
              </a:spcAft>
              <a:buClrTx/>
              <a:buSzTx/>
              <a:buFontTx/>
              <a:buNone/>
              <a:tabLst/>
              <a:defRPr/>
            </a:pPr>
            <a:endParaRPr kumimoji="0" lang="en-US" altLang="en-US" sz="2000" b="0" i="0" u="none" strike="noStrike" kern="0" cap="none" spc="0" normalizeH="0" baseline="0" noProof="0">
              <a:ln>
                <a:noFill/>
              </a:ln>
              <a:solidFill>
                <a:srgbClr val="000000"/>
              </a:solidFill>
              <a:effectLst/>
              <a:uLnTx/>
              <a:uFillTx/>
              <a:latin typeface="Comic Sans MS" panose="030F0702030302020204" pitchFamily="66" charset="0"/>
            </a:endParaRPr>
          </a:p>
        </p:txBody>
      </p:sp>
      <p:sp>
        <p:nvSpPr>
          <p:cNvPr id="109" name="Rectangle 52"/>
          <p:cNvSpPr>
            <a:spLocks noChangeArrowheads="1"/>
          </p:cNvSpPr>
          <p:nvPr/>
        </p:nvSpPr>
        <p:spPr bwMode="auto">
          <a:xfrm>
            <a:off x="8730916" y="1164134"/>
            <a:ext cx="1327150" cy="1184275"/>
          </a:xfrm>
          <a:prstGeom prst="rect">
            <a:avLst/>
          </a:prstGeom>
          <a:noFill/>
          <a:ln w="38100" algn="ctr">
            <a:solidFill>
              <a:srgbClr val="001E59">
                <a:lumMod val="50000"/>
                <a:lumOff val="50000"/>
              </a:srgbClr>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defRPr sz="2400">
                <a:solidFill>
                  <a:schemeClr val="tx2"/>
                </a:solidFill>
                <a:latin typeface="Tahoma" panose="020B0604030504040204" pitchFamily="34" charset="0"/>
              </a:defRPr>
            </a:lvl1pPr>
            <a:lvl2pPr marL="742950" indent="-285750">
              <a:spcBef>
                <a:spcPct val="20000"/>
              </a:spcBef>
              <a:defRPr sz="2400">
                <a:solidFill>
                  <a:schemeClr val="tx2"/>
                </a:solidFill>
                <a:latin typeface="Tahoma" panose="020B0604030504040204" pitchFamily="34" charset="0"/>
              </a:defRPr>
            </a:lvl2pPr>
            <a:lvl3pPr marL="1143000" indent="-228600">
              <a:spcBef>
                <a:spcPct val="20000"/>
              </a:spcBef>
              <a:defRPr sz="2400">
                <a:solidFill>
                  <a:schemeClr val="tx2"/>
                </a:solidFill>
                <a:latin typeface="Tahoma" panose="020B0604030504040204" pitchFamily="34" charset="0"/>
              </a:defRPr>
            </a:lvl3pPr>
            <a:lvl4pPr marL="1600200" indent="-228600">
              <a:spcBef>
                <a:spcPct val="20000"/>
              </a:spcBef>
              <a:defRPr sz="2400">
                <a:solidFill>
                  <a:schemeClr val="tx2"/>
                </a:solidFill>
                <a:latin typeface="Tahoma" panose="020B0604030504040204" pitchFamily="34" charset="0"/>
              </a:defRPr>
            </a:lvl4pPr>
            <a:lvl5pPr marL="2057400" indent="-228600">
              <a:spcBef>
                <a:spcPct val="20000"/>
              </a:spcBef>
              <a:defRPr sz="2400">
                <a:solidFill>
                  <a:schemeClr val="tx2"/>
                </a:solidFill>
                <a:latin typeface="Tahoma" panose="020B0604030504040204" pitchFamily="34" charset="0"/>
              </a:defRPr>
            </a:lvl5pPr>
            <a:lvl6pPr marL="2514600" indent="-228600" eaLnBrk="0" fontAlgn="base" hangingPunct="0">
              <a:spcBef>
                <a:spcPct val="20000"/>
              </a:spcBef>
              <a:spcAft>
                <a:spcPct val="0"/>
              </a:spcAft>
              <a:defRPr sz="2400">
                <a:solidFill>
                  <a:schemeClr val="tx2"/>
                </a:solidFill>
                <a:latin typeface="Tahoma" panose="020B0604030504040204" pitchFamily="34" charset="0"/>
              </a:defRPr>
            </a:lvl6pPr>
            <a:lvl7pPr marL="2971800" indent="-228600" eaLnBrk="0" fontAlgn="base" hangingPunct="0">
              <a:spcBef>
                <a:spcPct val="20000"/>
              </a:spcBef>
              <a:spcAft>
                <a:spcPct val="0"/>
              </a:spcAft>
              <a:defRPr sz="2400">
                <a:solidFill>
                  <a:schemeClr val="tx2"/>
                </a:solidFill>
                <a:latin typeface="Tahoma" panose="020B0604030504040204" pitchFamily="34" charset="0"/>
              </a:defRPr>
            </a:lvl7pPr>
            <a:lvl8pPr marL="3429000" indent="-228600" eaLnBrk="0" fontAlgn="base" hangingPunct="0">
              <a:spcBef>
                <a:spcPct val="20000"/>
              </a:spcBef>
              <a:spcAft>
                <a:spcPct val="0"/>
              </a:spcAft>
              <a:defRPr sz="2400">
                <a:solidFill>
                  <a:schemeClr val="tx2"/>
                </a:solidFill>
                <a:latin typeface="Tahoma" panose="020B0604030504040204" pitchFamily="34" charset="0"/>
              </a:defRPr>
            </a:lvl8pPr>
            <a:lvl9pPr marL="3886200" indent="-228600" eaLnBrk="0" fontAlgn="base" hangingPunct="0">
              <a:spcBef>
                <a:spcPct val="20000"/>
              </a:spcBef>
              <a:spcAft>
                <a:spcPct val="0"/>
              </a:spcAft>
              <a:defRPr sz="2400">
                <a:solidFill>
                  <a:schemeClr val="tx2"/>
                </a:solidFill>
                <a:latin typeface="Tahoma" panose="020B0604030504040204" pitchFamily="34" charset="0"/>
              </a:defRPr>
            </a:lvl9pPr>
          </a:lstStyle>
          <a:p>
            <a:pPr marL="0" marR="0" lvl="0" indent="0" algn="ctr" defTabSz="914400" eaLnBrk="1" fontAlgn="auto" latinLnBrk="0" hangingPunct="1">
              <a:lnSpc>
                <a:spcPct val="100000"/>
              </a:lnSpc>
              <a:spcBef>
                <a:spcPct val="50000"/>
              </a:spcBef>
              <a:spcAft>
                <a:spcPts val="0"/>
              </a:spcAft>
              <a:buClrTx/>
              <a:buSzTx/>
              <a:buFontTx/>
              <a:buNone/>
              <a:tabLst/>
              <a:defRPr/>
            </a:pPr>
            <a:endParaRPr kumimoji="0" lang="en-US" altLang="en-US" sz="2000" b="0" i="0" u="none" strike="noStrike" kern="0" cap="none" spc="0" normalizeH="0" baseline="0" noProof="0">
              <a:ln>
                <a:noFill/>
              </a:ln>
              <a:solidFill>
                <a:srgbClr val="000000"/>
              </a:solidFill>
              <a:effectLst/>
              <a:uLnTx/>
              <a:uFillTx/>
              <a:latin typeface="Comic Sans MS" panose="030F0702030302020204" pitchFamily="66" charset="0"/>
            </a:endParaRPr>
          </a:p>
        </p:txBody>
      </p:sp>
      <p:sp>
        <p:nvSpPr>
          <p:cNvPr id="110" name="Rectangle 53"/>
          <p:cNvSpPr>
            <a:spLocks noChangeArrowheads="1"/>
          </p:cNvSpPr>
          <p:nvPr/>
        </p:nvSpPr>
        <p:spPr bwMode="auto">
          <a:xfrm>
            <a:off x="1782428" y="1164134"/>
            <a:ext cx="1327150" cy="1184275"/>
          </a:xfrm>
          <a:prstGeom prst="rect">
            <a:avLst/>
          </a:prstGeom>
          <a:noFill/>
          <a:ln w="38100" algn="ctr">
            <a:solidFill>
              <a:srgbClr val="001E59">
                <a:lumMod val="50000"/>
                <a:lumOff val="50000"/>
              </a:srgbClr>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defRPr sz="2400">
                <a:solidFill>
                  <a:schemeClr val="tx2"/>
                </a:solidFill>
                <a:latin typeface="Tahoma" panose="020B0604030504040204" pitchFamily="34" charset="0"/>
              </a:defRPr>
            </a:lvl1pPr>
            <a:lvl2pPr marL="742950" indent="-285750">
              <a:spcBef>
                <a:spcPct val="20000"/>
              </a:spcBef>
              <a:defRPr sz="2400">
                <a:solidFill>
                  <a:schemeClr val="tx2"/>
                </a:solidFill>
                <a:latin typeface="Tahoma" panose="020B0604030504040204" pitchFamily="34" charset="0"/>
              </a:defRPr>
            </a:lvl2pPr>
            <a:lvl3pPr marL="1143000" indent="-228600">
              <a:spcBef>
                <a:spcPct val="20000"/>
              </a:spcBef>
              <a:defRPr sz="2400">
                <a:solidFill>
                  <a:schemeClr val="tx2"/>
                </a:solidFill>
                <a:latin typeface="Tahoma" panose="020B0604030504040204" pitchFamily="34" charset="0"/>
              </a:defRPr>
            </a:lvl3pPr>
            <a:lvl4pPr marL="1600200" indent="-228600">
              <a:spcBef>
                <a:spcPct val="20000"/>
              </a:spcBef>
              <a:defRPr sz="2400">
                <a:solidFill>
                  <a:schemeClr val="tx2"/>
                </a:solidFill>
                <a:latin typeface="Tahoma" panose="020B0604030504040204" pitchFamily="34" charset="0"/>
              </a:defRPr>
            </a:lvl4pPr>
            <a:lvl5pPr marL="2057400" indent="-228600">
              <a:spcBef>
                <a:spcPct val="20000"/>
              </a:spcBef>
              <a:defRPr sz="2400">
                <a:solidFill>
                  <a:schemeClr val="tx2"/>
                </a:solidFill>
                <a:latin typeface="Tahoma" panose="020B0604030504040204" pitchFamily="34" charset="0"/>
              </a:defRPr>
            </a:lvl5pPr>
            <a:lvl6pPr marL="2514600" indent="-228600" eaLnBrk="0" fontAlgn="base" hangingPunct="0">
              <a:spcBef>
                <a:spcPct val="20000"/>
              </a:spcBef>
              <a:spcAft>
                <a:spcPct val="0"/>
              </a:spcAft>
              <a:defRPr sz="2400">
                <a:solidFill>
                  <a:schemeClr val="tx2"/>
                </a:solidFill>
                <a:latin typeface="Tahoma" panose="020B0604030504040204" pitchFamily="34" charset="0"/>
              </a:defRPr>
            </a:lvl6pPr>
            <a:lvl7pPr marL="2971800" indent="-228600" eaLnBrk="0" fontAlgn="base" hangingPunct="0">
              <a:spcBef>
                <a:spcPct val="20000"/>
              </a:spcBef>
              <a:spcAft>
                <a:spcPct val="0"/>
              </a:spcAft>
              <a:defRPr sz="2400">
                <a:solidFill>
                  <a:schemeClr val="tx2"/>
                </a:solidFill>
                <a:latin typeface="Tahoma" panose="020B0604030504040204" pitchFamily="34" charset="0"/>
              </a:defRPr>
            </a:lvl7pPr>
            <a:lvl8pPr marL="3429000" indent="-228600" eaLnBrk="0" fontAlgn="base" hangingPunct="0">
              <a:spcBef>
                <a:spcPct val="20000"/>
              </a:spcBef>
              <a:spcAft>
                <a:spcPct val="0"/>
              </a:spcAft>
              <a:defRPr sz="2400">
                <a:solidFill>
                  <a:schemeClr val="tx2"/>
                </a:solidFill>
                <a:latin typeface="Tahoma" panose="020B0604030504040204" pitchFamily="34" charset="0"/>
              </a:defRPr>
            </a:lvl8pPr>
            <a:lvl9pPr marL="3886200" indent="-228600" eaLnBrk="0" fontAlgn="base" hangingPunct="0">
              <a:spcBef>
                <a:spcPct val="20000"/>
              </a:spcBef>
              <a:spcAft>
                <a:spcPct val="0"/>
              </a:spcAft>
              <a:defRPr sz="2400">
                <a:solidFill>
                  <a:schemeClr val="tx2"/>
                </a:solidFill>
                <a:latin typeface="Tahoma" panose="020B0604030504040204" pitchFamily="34" charset="0"/>
              </a:defRPr>
            </a:lvl9pPr>
          </a:lstStyle>
          <a:p>
            <a:pPr marL="0" marR="0" lvl="0" indent="0" algn="ctr" defTabSz="914400" eaLnBrk="1" fontAlgn="auto" latinLnBrk="0" hangingPunct="1">
              <a:lnSpc>
                <a:spcPct val="100000"/>
              </a:lnSpc>
              <a:spcBef>
                <a:spcPct val="50000"/>
              </a:spcBef>
              <a:spcAft>
                <a:spcPts val="0"/>
              </a:spcAft>
              <a:buClrTx/>
              <a:buSzTx/>
              <a:buFontTx/>
              <a:buNone/>
              <a:tabLst/>
              <a:defRPr/>
            </a:pPr>
            <a:endParaRPr kumimoji="0" lang="en-US" altLang="en-US" sz="2000" b="0" i="0" u="none" strike="noStrike" kern="0" cap="none" spc="0" normalizeH="0" baseline="0" noProof="0">
              <a:ln>
                <a:noFill/>
              </a:ln>
              <a:solidFill>
                <a:srgbClr val="000000"/>
              </a:solidFill>
              <a:effectLst/>
              <a:uLnTx/>
              <a:uFillTx/>
              <a:latin typeface="Comic Sans MS" panose="030F0702030302020204" pitchFamily="66" charset="0"/>
            </a:endParaRPr>
          </a:p>
        </p:txBody>
      </p:sp>
      <p:sp>
        <p:nvSpPr>
          <p:cNvPr id="111" name="Rectangle 54"/>
          <p:cNvSpPr>
            <a:spLocks noChangeArrowheads="1"/>
          </p:cNvSpPr>
          <p:nvPr/>
        </p:nvSpPr>
        <p:spPr bwMode="auto">
          <a:xfrm>
            <a:off x="3187366" y="1164134"/>
            <a:ext cx="1327150" cy="1184275"/>
          </a:xfrm>
          <a:prstGeom prst="rect">
            <a:avLst/>
          </a:prstGeom>
          <a:noFill/>
          <a:ln w="38100" algn="ctr">
            <a:solidFill>
              <a:srgbClr val="001E59">
                <a:lumMod val="50000"/>
                <a:lumOff val="50000"/>
              </a:srgbClr>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defRPr sz="2400">
                <a:solidFill>
                  <a:schemeClr val="tx2"/>
                </a:solidFill>
                <a:latin typeface="Tahoma" panose="020B0604030504040204" pitchFamily="34" charset="0"/>
              </a:defRPr>
            </a:lvl1pPr>
            <a:lvl2pPr marL="742950" indent="-285750">
              <a:spcBef>
                <a:spcPct val="20000"/>
              </a:spcBef>
              <a:defRPr sz="2400">
                <a:solidFill>
                  <a:schemeClr val="tx2"/>
                </a:solidFill>
                <a:latin typeface="Tahoma" panose="020B0604030504040204" pitchFamily="34" charset="0"/>
              </a:defRPr>
            </a:lvl2pPr>
            <a:lvl3pPr marL="1143000" indent="-228600">
              <a:spcBef>
                <a:spcPct val="20000"/>
              </a:spcBef>
              <a:defRPr sz="2400">
                <a:solidFill>
                  <a:schemeClr val="tx2"/>
                </a:solidFill>
                <a:latin typeface="Tahoma" panose="020B0604030504040204" pitchFamily="34" charset="0"/>
              </a:defRPr>
            </a:lvl3pPr>
            <a:lvl4pPr marL="1600200" indent="-228600">
              <a:spcBef>
                <a:spcPct val="20000"/>
              </a:spcBef>
              <a:defRPr sz="2400">
                <a:solidFill>
                  <a:schemeClr val="tx2"/>
                </a:solidFill>
                <a:latin typeface="Tahoma" panose="020B0604030504040204" pitchFamily="34" charset="0"/>
              </a:defRPr>
            </a:lvl4pPr>
            <a:lvl5pPr marL="2057400" indent="-228600">
              <a:spcBef>
                <a:spcPct val="20000"/>
              </a:spcBef>
              <a:defRPr sz="2400">
                <a:solidFill>
                  <a:schemeClr val="tx2"/>
                </a:solidFill>
                <a:latin typeface="Tahoma" panose="020B0604030504040204" pitchFamily="34" charset="0"/>
              </a:defRPr>
            </a:lvl5pPr>
            <a:lvl6pPr marL="2514600" indent="-228600" eaLnBrk="0" fontAlgn="base" hangingPunct="0">
              <a:spcBef>
                <a:spcPct val="20000"/>
              </a:spcBef>
              <a:spcAft>
                <a:spcPct val="0"/>
              </a:spcAft>
              <a:defRPr sz="2400">
                <a:solidFill>
                  <a:schemeClr val="tx2"/>
                </a:solidFill>
                <a:latin typeface="Tahoma" panose="020B0604030504040204" pitchFamily="34" charset="0"/>
              </a:defRPr>
            </a:lvl6pPr>
            <a:lvl7pPr marL="2971800" indent="-228600" eaLnBrk="0" fontAlgn="base" hangingPunct="0">
              <a:spcBef>
                <a:spcPct val="20000"/>
              </a:spcBef>
              <a:spcAft>
                <a:spcPct val="0"/>
              </a:spcAft>
              <a:defRPr sz="2400">
                <a:solidFill>
                  <a:schemeClr val="tx2"/>
                </a:solidFill>
                <a:latin typeface="Tahoma" panose="020B0604030504040204" pitchFamily="34" charset="0"/>
              </a:defRPr>
            </a:lvl7pPr>
            <a:lvl8pPr marL="3429000" indent="-228600" eaLnBrk="0" fontAlgn="base" hangingPunct="0">
              <a:spcBef>
                <a:spcPct val="20000"/>
              </a:spcBef>
              <a:spcAft>
                <a:spcPct val="0"/>
              </a:spcAft>
              <a:defRPr sz="2400">
                <a:solidFill>
                  <a:schemeClr val="tx2"/>
                </a:solidFill>
                <a:latin typeface="Tahoma" panose="020B0604030504040204" pitchFamily="34" charset="0"/>
              </a:defRPr>
            </a:lvl8pPr>
            <a:lvl9pPr marL="3886200" indent="-228600" eaLnBrk="0" fontAlgn="base" hangingPunct="0">
              <a:spcBef>
                <a:spcPct val="20000"/>
              </a:spcBef>
              <a:spcAft>
                <a:spcPct val="0"/>
              </a:spcAft>
              <a:defRPr sz="2400">
                <a:solidFill>
                  <a:schemeClr val="tx2"/>
                </a:solidFill>
                <a:latin typeface="Tahoma" panose="020B0604030504040204" pitchFamily="34" charset="0"/>
              </a:defRPr>
            </a:lvl9pPr>
          </a:lstStyle>
          <a:p>
            <a:pPr marL="0" marR="0" lvl="0" indent="0" algn="ctr" defTabSz="914400" eaLnBrk="1" fontAlgn="auto" latinLnBrk="0" hangingPunct="1">
              <a:lnSpc>
                <a:spcPct val="100000"/>
              </a:lnSpc>
              <a:spcBef>
                <a:spcPct val="50000"/>
              </a:spcBef>
              <a:spcAft>
                <a:spcPts val="0"/>
              </a:spcAft>
              <a:buClrTx/>
              <a:buSzTx/>
              <a:buFontTx/>
              <a:buNone/>
              <a:tabLst/>
              <a:defRPr/>
            </a:pPr>
            <a:endParaRPr kumimoji="0" lang="en-US" altLang="en-US" sz="2000" b="0" i="0" u="none" strike="noStrike" kern="0" cap="none" spc="0" normalizeH="0" baseline="0" noProof="0">
              <a:ln>
                <a:noFill/>
              </a:ln>
              <a:solidFill>
                <a:srgbClr val="000000"/>
              </a:solidFill>
              <a:effectLst/>
              <a:uLnTx/>
              <a:uFillTx/>
              <a:latin typeface="Comic Sans MS" panose="030F0702030302020204" pitchFamily="66" charset="0"/>
            </a:endParaRPr>
          </a:p>
        </p:txBody>
      </p:sp>
      <p:sp>
        <p:nvSpPr>
          <p:cNvPr id="112" name="Rectangle 52"/>
          <p:cNvSpPr>
            <a:spLocks noChangeArrowheads="1"/>
          </p:cNvSpPr>
          <p:nvPr/>
        </p:nvSpPr>
        <p:spPr bwMode="auto">
          <a:xfrm>
            <a:off x="7938753" y="2389684"/>
            <a:ext cx="1327150" cy="1184275"/>
          </a:xfrm>
          <a:prstGeom prst="rect">
            <a:avLst/>
          </a:prstGeom>
          <a:noFill/>
          <a:ln w="38100" algn="ctr">
            <a:solidFill>
              <a:srgbClr val="001E59">
                <a:lumMod val="50000"/>
                <a:lumOff val="50000"/>
              </a:srgbClr>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defRPr sz="2400">
                <a:solidFill>
                  <a:schemeClr val="tx2"/>
                </a:solidFill>
                <a:latin typeface="Tahoma" panose="020B0604030504040204" pitchFamily="34" charset="0"/>
              </a:defRPr>
            </a:lvl1pPr>
            <a:lvl2pPr marL="742950" indent="-285750">
              <a:spcBef>
                <a:spcPct val="20000"/>
              </a:spcBef>
              <a:defRPr sz="2400">
                <a:solidFill>
                  <a:schemeClr val="tx2"/>
                </a:solidFill>
                <a:latin typeface="Tahoma" panose="020B0604030504040204" pitchFamily="34" charset="0"/>
              </a:defRPr>
            </a:lvl2pPr>
            <a:lvl3pPr marL="1143000" indent="-228600">
              <a:spcBef>
                <a:spcPct val="20000"/>
              </a:spcBef>
              <a:defRPr sz="2400">
                <a:solidFill>
                  <a:schemeClr val="tx2"/>
                </a:solidFill>
                <a:latin typeface="Tahoma" panose="020B0604030504040204" pitchFamily="34" charset="0"/>
              </a:defRPr>
            </a:lvl3pPr>
            <a:lvl4pPr marL="1600200" indent="-228600">
              <a:spcBef>
                <a:spcPct val="20000"/>
              </a:spcBef>
              <a:defRPr sz="2400">
                <a:solidFill>
                  <a:schemeClr val="tx2"/>
                </a:solidFill>
                <a:latin typeface="Tahoma" panose="020B0604030504040204" pitchFamily="34" charset="0"/>
              </a:defRPr>
            </a:lvl4pPr>
            <a:lvl5pPr marL="2057400" indent="-228600">
              <a:spcBef>
                <a:spcPct val="20000"/>
              </a:spcBef>
              <a:defRPr sz="2400">
                <a:solidFill>
                  <a:schemeClr val="tx2"/>
                </a:solidFill>
                <a:latin typeface="Tahoma" panose="020B0604030504040204" pitchFamily="34" charset="0"/>
              </a:defRPr>
            </a:lvl5pPr>
            <a:lvl6pPr marL="2514600" indent="-228600" eaLnBrk="0" fontAlgn="base" hangingPunct="0">
              <a:spcBef>
                <a:spcPct val="20000"/>
              </a:spcBef>
              <a:spcAft>
                <a:spcPct val="0"/>
              </a:spcAft>
              <a:defRPr sz="2400">
                <a:solidFill>
                  <a:schemeClr val="tx2"/>
                </a:solidFill>
                <a:latin typeface="Tahoma" panose="020B0604030504040204" pitchFamily="34" charset="0"/>
              </a:defRPr>
            </a:lvl6pPr>
            <a:lvl7pPr marL="2971800" indent="-228600" eaLnBrk="0" fontAlgn="base" hangingPunct="0">
              <a:spcBef>
                <a:spcPct val="20000"/>
              </a:spcBef>
              <a:spcAft>
                <a:spcPct val="0"/>
              </a:spcAft>
              <a:defRPr sz="2400">
                <a:solidFill>
                  <a:schemeClr val="tx2"/>
                </a:solidFill>
                <a:latin typeface="Tahoma" panose="020B0604030504040204" pitchFamily="34" charset="0"/>
              </a:defRPr>
            </a:lvl7pPr>
            <a:lvl8pPr marL="3429000" indent="-228600" eaLnBrk="0" fontAlgn="base" hangingPunct="0">
              <a:spcBef>
                <a:spcPct val="20000"/>
              </a:spcBef>
              <a:spcAft>
                <a:spcPct val="0"/>
              </a:spcAft>
              <a:defRPr sz="2400">
                <a:solidFill>
                  <a:schemeClr val="tx2"/>
                </a:solidFill>
                <a:latin typeface="Tahoma" panose="020B0604030504040204" pitchFamily="34" charset="0"/>
              </a:defRPr>
            </a:lvl8pPr>
            <a:lvl9pPr marL="3886200" indent="-228600" eaLnBrk="0" fontAlgn="base" hangingPunct="0">
              <a:spcBef>
                <a:spcPct val="20000"/>
              </a:spcBef>
              <a:spcAft>
                <a:spcPct val="0"/>
              </a:spcAft>
              <a:defRPr sz="2400">
                <a:solidFill>
                  <a:schemeClr val="tx2"/>
                </a:solidFill>
                <a:latin typeface="Tahoma" panose="020B0604030504040204" pitchFamily="34" charset="0"/>
              </a:defRPr>
            </a:lvl9pPr>
          </a:lstStyle>
          <a:p>
            <a:pPr marL="0" marR="0" lvl="0" indent="0" algn="ctr" defTabSz="914400" eaLnBrk="1" fontAlgn="auto" latinLnBrk="0" hangingPunct="1">
              <a:lnSpc>
                <a:spcPct val="100000"/>
              </a:lnSpc>
              <a:spcBef>
                <a:spcPct val="50000"/>
              </a:spcBef>
              <a:spcAft>
                <a:spcPts val="0"/>
              </a:spcAft>
              <a:buClrTx/>
              <a:buSzTx/>
              <a:buFontTx/>
              <a:buNone/>
              <a:tabLst/>
              <a:defRPr/>
            </a:pPr>
            <a:endParaRPr kumimoji="0" lang="en-US" altLang="en-US" sz="2000" b="0" i="0" u="none" strike="noStrike" kern="0" cap="none" spc="0" normalizeH="0" baseline="0" noProof="0">
              <a:ln>
                <a:noFill/>
              </a:ln>
              <a:solidFill>
                <a:srgbClr val="000000"/>
              </a:solidFill>
              <a:effectLst/>
              <a:uLnTx/>
              <a:uFillTx/>
              <a:latin typeface="Comic Sans MS" panose="030F0702030302020204" pitchFamily="66" charset="0"/>
            </a:endParaRPr>
          </a:p>
        </p:txBody>
      </p:sp>
      <p:cxnSp>
        <p:nvCxnSpPr>
          <p:cNvPr id="113" name="Straight Connector 57"/>
          <p:cNvCxnSpPr>
            <a:cxnSpLocks noChangeShapeType="1"/>
          </p:cNvCxnSpPr>
          <p:nvPr/>
        </p:nvCxnSpPr>
        <p:spPr bwMode="auto">
          <a:xfrm flipV="1">
            <a:off x="1350628" y="3623171"/>
            <a:ext cx="9906000" cy="9525"/>
          </a:xfrm>
          <a:prstGeom prst="line">
            <a:avLst/>
          </a:prstGeom>
          <a:noFill/>
          <a:ln w="38100" algn="ctr">
            <a:solidFill>
              <a:srgbClr val="001E59">
                <a:lumMod val="50000"/>
                <a:lumOff val="50000"/>
              </a:srgbClr>
            </a:solidFill>
            <a:round/>
            <a:headEnd/>
            <a:tailEnd/>
          </a:ln>
          <a:extLst>
            <a:ext uri="{909E8E84-426E-40DD-AFC4-6F175D3DCCD1}">
              <a14:hiddenFill xmlns:a14="http://schemas.microsoft.com/office/drawing/2010/main">
                <a:noFill/>
              </a14:hiddenFill>
            </a:ext>
          </a:extLst>
        </p:spPr>
      </p:cxnSp>
      <p:grpSp>
        <p:nvGrpSpPr>
          <p:cNvPr id="114" name="Group 12"/>
          <p:cNvGrpSpPr>
            <a:grpSpLocks/>
          </p:cNvGrpSpPr>
          <p:nvPr/>
        </p:nvGrpSpPr>
        <p:grpSpPr bwMode="auto">
          <a:xfrm>
            <a:off x="3094542" y="3786683"/>
            <a:ext cx="1295400" cy="1211263"/>
            <a:chOff x="2562" y="2024"/>
            <a:chExt cx="753" cy="763"/>
          </a:xfrm>
          <a:effectLst>
            <a:glow rad="457200">
              <a:srgbClr val="002569">
                <a:lumMod val="60000"/>
                <a:lumOff val="40000"/>
                <a:alpha val="25000"/>
              </a:srgbClr>
            </a:glow>
          </a:effectLst>
        </p:grpSpPr>
        <p:pic>
          <p:nvPicPr>
            <p:cNvPr id="115" name="Picture 13" descr="BAND04"/>
            <p:cNvPicPr>
              <a:picLocks noChangeAspect="1" noChangeArrowheads="1"/>
            </p:cNvPicPr>
            <p:nvPr/>
          </p:nvPicPr>
          <p:blipFill>
            <a:blip r:embed="rId13" cstate="print">
              <a:extLst>
                <a:ext uri="{28A0092B-C50C-407E-A947-70E740481C1C}">
                  <a14:useLocalDpi xmlns:a14="http://schemas.microsoft.com/office/drawing/2010/main" val="0"/>
                </a:ext>
              </a:extLst>
            </a:blip>
            <a:srcRect t="1740" r="2080" b="2600"/>
            <a:stretch>
              <a:fillRect/>
            </a:stretch>
          </p:blipFill>
          <p:spPr bwMode="auto">
            <a:xfrm>
              <a:off x="2562" y="2024"/>
              <a:ext cx="753" cy="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6" name="Text Box 14"/>
            <p:cNvSpPr txBox="1">
              <a:spLocks noChangeArrowheads="1"/>
            </p:cNvSpPr>
            <p:nvPr/>
          </p:nvSpPr>
          <p:spPr bwMode="auto">
            <a:xfrm>
              <a:off x="2656" y="2614"/>
              <a:ext cx="419"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defRPr sz="2400">
                  <a:solidFill>
                    <a:schemeClr val="tx2"/>
                  </a:solidFill>
                  <a:latin typeface="Tahoma" panose="020B0604030504040204" pitchFamily="34" charset="0"/>
                </a:defRPr>
              </a:lvl1pPr>
              <a:lvl2pPr marL="742950" indent="-285750">
                <a:spcBef>
                  <a:spcPct val="20000"/>
                </a:spcBef>
                <a:defRPr sz="2400">
                  <a:solidFill>
                    <a:schemeClr val="tx2"/>
                  </a:solidFill>
                  <a:latin typeface="Tahoma" panose="020B0604030504040204" pitchFamily="34" charset="0"/>
                </a:defRPr>
              </a:lvl2pPr>
              <a:lvl3pPr marL="1143000" indent="-228600">
                <a:spcBef>
                  <a:spcPct val="20000"/>
                </a:spcBef>
                <a:defRPr sz="2400">
                  <a:solidFill>
                    <a:schemeClr val="tx2"/>
                  </a:solidFill>
                  <a:latin typeface="Tahoma" panose="020B0604030504040204" pitchFamily="34" charset="0"/>
                </a:defRPr>
              </a:lvl3pPr>
              <a:lvl4pPr marL="1600200" indent="-228600">
                <a:spcBef>
                  <a:spcPct val="20000"/>
                </a:spcBef>
                <a:defRPr sz="2400">
                  <a:solidFill>
                    <a:schemeClr val="tx2"/>
                  </a:solidFill>
                  <a:latin typeface="Tahoma" panose="020B0604030504040204" pitchFamily="34" charset="0"/>
                </a:defRPr>
              </a:lvl4pPr>
              <a:lvl5pPr marL="2057400" indent="-228600">
                <a:spcBef>
                  <a:spcPct val="20000"/>
                </a:spcBef>
                <a:defRPr sz="2400">
                  <a:solidFill>
                    <a:schemeClr val="tx2"/>
                  </a:solidFill>
                  <a:latin typeface="Tahoma" panose="020B0604030504040204" pitchFamily="34" charset="0"/>
                </a:defRPr>
              </a:lvl5pPr>
              <a:lvl6pPr marL="2514600" indent="-228600" eaLnBrk="0" fontAlgn="base" hangingPunct="0">
                <a:spcBef>
                  <a:spcPct val="20000"/>
                </a:spcBef>
                <a:spcAft>
                  <a:spcPct val="0"/>
                </a:spcAft>
                <a:defRPr sz="2400">
                  <a:solidFill>
                    <a:schemeClr val="tx2"/>
                  </a:solidFill>
                  <a:latin typeface="Tahoma" panose="020B0604030504040204" pitchFamily="34" charset="0"/>
                </a:defRPr>
              </a:lvl6pPr>
              <a:lvl7pPr marL="2971800" indent="-228600" eaLnBrk="0" fontAlgn="base" hangingPunct="0">
                <a:spcBef>
                  <a:spcPct val="20000"/>
                </a:spcBef>
                <a:spcAft>
                  <a:spcPct val="0"/>
                </a:spcAft>
                <a:defRPr sz="2400">
                  <a:solidFill>
                    <a:schemeClr val="tx2"/>
                  </a:solidFill>
                  <a:latin typeface="Tahoma" panose="020B0604030504040204" pitchFamily="34" charset="0"/>
                </a:defRPr>
              </a:lvl7pPr>
              <a:lvl8pPr marL="3429000" indent="-228600" eaLnBrk="0" fontAlgn="base" hangingPunct="0">
                <a:spcBef>
                  <a:spcPct val="20000"/>
                </a:spcBef>
                <a:spcAft>
                  <a:spcPct val="0"/>
                </a:spcAft>
                <a:defRPr sz="2400">
                  <a:solidFill>
                    <a:schemeClr val="tx2"/>
                  </a:solidFill>
                  <a:latin typeface="Tahoma" panose="020B0604030504040204" pitchFamily="34" charset="0"/>
                </a:defRPr>
              </a:lvl8pPr>
              <a:lvl9pPr marL="3886200" indent="-228600" eaLnBrk="0" fontAlgn="base" hangingPunct="0">
                <a:spcBef>
                  <a:spcPct val="20000"/>
                </a:spcBef>
                <a:spcAft>
                  <a:spcPct val="0"/>
                </a:spcAft>
                <a:defRPr sz="2400">
                  <a:solidFill>
                    <a:schemeClr val="tx2"/>
                  </a:solidFill>
                  <a:latin typeface="Tahoma" panose="020B0604030504040204" pitchFamily="34" charset="0"/>
                </a:defRPr>
              </a:lvl9pPr>
            </a:lstStyle>
            <a:p>
              <a:pPr marL="0" marR="0" lvl="0" indent="0" defTabSz="914400" eaLnBrk="1" fontAlgn="auto" latinLnBrk="0" hangingPunct="1">
                <a:lnSpc>
                  <a:spcPct val="100000"/>
                </a:lnSpc>
                <a:spcBef>
                  <a:spcPct val="50000"/>
                </a:spcBef>
                <a:spcAft>
                  <a:spcPts val="0"/>
                </a:spcAft>
                <a:buClrTx/>
                <a:buSzTx/>
                <a:buFontTx/>
                <a:buNone/>
                <a:tabLst/>
                <a:defRPr/>
              </a:pPr>
              <a:r>
                <a:rPr kumimoji="0" lang="en-GB" altLang="en-US" sz="1200" i="0" u="none" strike="noStrike" kern="0" cap="none" spc="0" normalizeH="0" baseline="0" noProof="0" dirty="0">
                  <a:ln>
                    <a:noFill/>
                  </a:ln>
                  <a:solidFill>
                    <a:srgbClr val="C00000"/>
                  </a:solidFill>
                  <a:effectLst/>
                  <a:uLnTx/>
                  <a:uFillTx/>
                  <a:latin typeface="Arial" panose="020B0604020202020204" pitchFamily="34" charset="0"/>
                </a:rPr>
                <a:t>9=IR3.8</a:t>
              </a:r>
            </a:p>
          </p:txBody>
        </p:sp>
      </p:grpSp>
      <p:sp>
        <p:nvSpPr>
          <p:cNvPr id="117" name="Rectangle 52"/>
          <p:cNvSpPr>
            <a:spLocks noChangeArrowheads="1"/>
          </p:cNvSpPr>
          <p:nvPr/>
        </p:nvSpPr>
        <p:spPr bwMode="auto">
          <a:xfrm>
            <a:off x="3084886" y="3766045"/>
            <a:ext cx="1327150" cy="1184275"/>
          </a:xfrm>
          <a:prstGeom prst="rect">
            <a:avLst/>
          </a:prstGeom>
          <a:noFill/>
          <a:ln w="38100" algn="ctr">
            <a:solidFill>
              <a:srgbClr val="001E59">
                <a:lumMod val="50000"/>
                <a:lumOff val="50000"/>
              </a:srgbClr>
            </a:solidFill>
            <a:prstDash val="sysDot"/>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defRPr sz="2400">
                <a:solidFill>
                  <a:schemeClr val="tx2"/>
                </a:solidFill>
                <a:latin typeface="Tahoma" panose="020B0604030504040204" pitchFamily="34" charset="0"/>
              </a:defRPr>
            </a:lvl1pPr>
            <a:lvl2pPr marL="742950" indent="-285750">
              <a:spcBef>
                <a:spcPct val="20000"/>
              </a:spcBef>
              <a:defRPr sz="2400">
                <a:solidFill>
                  <a:schemeClr val="tx2"/>
                </a:solidFill>
                <a:latin typeface="Tahoma" panose="020B0604030504040204" pitchFamily="34" charset="0"/>
              </a:defRPr>
            </a:lvl2pPr>
            <a:lvl3pPr marL="1143000" indent="-228600">
              <a:spcBef>
                <a:spcPct val="20000"/>
              </a:spcBef>
              <a:defRPr sz="2400">
                <a:solidFill>
                  <a:schemeClr val="tx2"/>
                </a:solidFill>
                <a:latin typeface="Tahoma" panose="020B0604030504040204" pitchFamily="34" charset="0"/>
              </a:defRPr>
            </a:lvl3pPr>
            <a:lvl4pPr marL="1600200" indent="-228600">
              <a:spcBef>
                <a:spcPct val="20000"/>
              </a:spcBef>
              <a:defRPr sz="2400">
                <a:solidFill>
                  <a:schemeClr val="tx2"/>
                </a:solidFill>
                <a:latin typeface="Tahoma" panose="020B0604030504040204" pitchFamily="34" charset="0"/>
              </a:defRPr>
            </a:lvl4pPr>
            <a:lvl5pPr marL="2057400" indent="-228600">
              <a:spcBef>
                <a:spcPct val="20000"/>
              </a:spcBef>
              <a:defRPr sz="2400">
                <a:solidFill>
                  <a:schemeClr val="tx2"/>
                </a:solidFill>
                <a:latin typeface="Tahoma" panose="020B0604030504040204" pitchFamily="34" charset="0"/>
              </a:defRPr>
            </a:lvl5pPr>
            <a:lvl6pPr marL="2514600" indent="-228600" eaLnBrk="0" fontAlgn="base" hangingPunct="0">
              <a:spcBef>
                <a:spcPct val="20000"/>
              </a:spcBef>
              <a:spcAft>
                <a:spcPct val="0"/>
              </a:spcAft>
              <a:defRPr sz="2400">
                <a:solidFill>
                  <a:schemeClr val="tx2"/>
                </a:solidFill>
                <a:latin typeface="Tahoma" panose="020B0604030504040204" pitchFamily="34" charset="0"/>
              </a:defRPr>
            </a:lvl6pPr>
            <a:lvl7pPr marL="2971800" indent="-228600" eaLnBrk="0" fontAlgn="base" hangingPunct="0">
              <a:spcBef>
                <a:spcPct val="20000"/>
              </a:spcBef>
              <a:spcAft>
                <a:spcPct val="0"/>
              </a:spcAft>
              <a:defRPr sz="2400">
                <a:solidFill>
                  <a:schemeClr val="tx2"/>
                </a:solidFill>
                <a:latin typeface="Tahoma" panose="020B0604030504040204" pitchFamily="34" charset="0"/>
              </a:defRPr>
            </a:lvl7pPr>
            <a:lvl8pPr marL="3429000" indent="-228600" eaLnBrk="0" fontAlgn="base" hangingPunct="0">
              <a:spcBef>
                <a:spcPct val="20000"/>
              </a:spcBef>
              <a:spcAft>
                <a:spcPct val="0"/>
              </a:spcAft>
              <a:defRPr sz="2400">
                <a:solidFill>
                  <a:schemeClr val="tx2"/>
                </a:solidFill>
                <a:latin typeface="Tahoma" panose="020B0604030504040204" pitchFamily="34" charset="0"/>
              </a:defRPr>
            </a:lvl8pPr>
            <a:lvl9pPr marL="3886200" indent="-228600" eaLnBrk="0" fontAlgn="base" hangingPunct="0">
              <a:spcBef>
                <a:spcPct val="20000"/>
              </a:spcBef>
              <a:spcAft>
                <a:spcPct val="0"/>
              </a:spcAft>
              <a:defRPr sz="2400">
                <a:solidFill>
                  <a:schemeClr val="tx2"/>
                </a:solidFill>
                <a:latin typeface="Tahoma" panose="020B0604030504040204" pitchFamily="34" charset="0"/>
              </a:defRPr>
            </a:lvl9pPr>
          </a:lstStyle>
          <a:p>
            <a:pPr marL="0" marR="0" lvl="0" indent="0" algn="ctr" defTabSz="914400" eaLnBrk="1" fontAlgn="auto" latinLnBrk="0" hangingPunct="1">
              <a:lnSpc>
                <a:spcPct val="100000"/>
              </a:lnSpc>
              <a:spcBef>
                <a:spcPct val="50000"/>
              </a:spcBef>
              <a:spcAft>
                <a:spcPts val="0"/>
              </a:spcAft>
              <a:buClrTx/>
              <a:buSzTx/>
              <a:buFontTx/>
              <a:buNone/>
              <a:tabLst/>
              <a:defRPr/>
            </a:pPr>
            <a:endParaRPr kumimoji="0" lang="en-US" altLang="en-US" sz="2000" b="0" i="0" u="none" strike="noStrike" kern="0" cap="none" spc="0" normalizeH="0" baseline="0" noProof="0">
              <a:ln>
                <a:noFill/>
              </a:ln>
              <a:solidFill>
                <a:srgbClr val="000000"/>
              </a:solidFill>
              <a:effectLst/>
              <a:uLnTx/>
              <a:uFillTx/>
              <a:latin typeface="Comic Sans MS" panose="030F0702030302020204" pitchFamily="66" charset="0"/>
            </a:endParaRPr>
          </a:p>
        </p:txBody>
      </p:sp>
      <p:sp>
        <p:nvSpPr>
          <p:cNvPr id="118" name="TextBox 58"/>
          <p:cNvSpPr txBox="1">
            <a:spLocks noChangeArrowheads="1"/>
          </p:cNvSpPr>
          <p:nvPr/>
        </p:nvSpPr>
        <p:spPr bwMode="auto">
          <a:xfrm>
            <a:off x="855423" y="2817088"/>
            <a:ext cx="2129109"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defRPr sz="2400">
                <a:solidFill>
                  <a:schemeClr val="tx2"/>
                </a:solidFill>
                <a:latin typeface="Tahoma" panose="020B0604030504040204" pitchFamily="34" charset="0"/>
              </a:defRPr>
            </a:lvl1pPr>
            <a:lvl2pPr marL="742950" indent="-285750">
              <a:spcBef>
                <a:spcPct val="20000"/>
              </a:spcBef>
              <a:defRPr sz="2400">
                <a:solidFill>
                  <a:schemeClr val="tx2"/>
                </a:solidFill>
                <a:latin typeface="Tahoma" panose="020B0604030504040204" pitchFamily="34" charset="0"/>
              </a:defRPr>
            </a:lvl2pPr>
            <a:lvl3pPr marL="1143000" indent="-228600">
              <a:spcBef>
                <a:spcPct val="20000"/>
              </a:spcBef>
              <a:defRPr sz="2400">
                <a:solidFill>
                  <a:schemeClr val="tx2"/>
                </a:solidFill>
                <a:latin typeface="Tahoma" panose="020B0604030504040204" pitchFamily="34" charset="0"/>
              </a:defRPr>
            </a:lvl3pPr>
            <a:lvl4pPr marL="1600200" indent="-228600">
              <a:spcBef>
                <a:spcPct val="20000"/>
              </a:spcBef>
              <a:defRPr sz="2400">
                <a:solidFill>
                  <a:schemeClr val="tx2"/>
                </a:solidFill>
                <a:latin typeface="Tahoma" panose="020B0604030504040204" pitchFamily="34" charset="0"/>
              </a:defRPr>
            </a:lvl4pPr>
            <a:lvl5pPr marL="2057400" indent="-228600">
              <a:spcBef>
                <a:spcPct val="20000"/>
              </a:spcBef>
              <a:defRPr sz="2400">
                <a:solidFill>
                  <a:schemeClr val="tx2"/>
                </a:solidFill>
                <a:latin typeface="Tahoma" panose="020B0604030504040204" pitchFamily="34" charset="0"/>
              </a:defRPr>
            </a:lvl5pPr>
            <a:lvl6pPr marL="2514600" indent="-228600" eaLnBrk="0" fontAlgn="base" hangingPunct="0">
              <a:spcBef>
                <a:spcPct val="20000"/>
              </a:spcBef>
              <a:spcAft>
                <a:spcPct val="0"/>
              </a:spcAft>
              <a:defRPr sz="2400">
                <a:solidFill>
                  <a:schemeClr val="tx2"/>
                </a:solidFill>
                <a:latin typeface="Tahoma" panose="020B0604030504040204" pitchFamily="34" charset="0"/>
              </a:defRPr>
            </a:lvl6pPr>
            <a:lvl7pPr marL="2971800" indent="-228600" eaLnBrk="0" fontAlgn="base" hangingPunct="0">
              <a:spcBef>
                <a:spcPct val="20000"/>
              </a:spcBef>
              <a:spcAft>
                <a:spcPct val="0"/>
              </a:spcAft>
              <a:defRPr sz="2400">
                <a:solidFill>
                  <a:schemeClr val="tx2"/>
                </a:solidFill>
                <a:latin typeface="Tahoma" panose="020B0604030504040204" pitchFamily="34" charset="0"/>
              </a:defRPr>
            </a:lvl7pPr>
            <a:lvl8pPr marL="3429000" indent="-228600" eaLnBrk="0" fontAlgn="base" hangingPunct="0">
              <a:spcBef>
                <a:spcPct val="20000"/>
              </a:spcBef>
              <a:spcAft>
                <a:spcPct val="0"/>
              </a:spcAft>
              <a:defRPr sz="2400">
                <a:solidFill>
                  <a:schemeClr val="tx2"/>
                </a:solidFill>
                <a:latin typeface="Tahoma" panose="020B0604030504040204" pitchFamily="34" charset="0"/>
              </a:defRPr>
            </a:lvl8pPr>
            <a:lvl9pPr marL="3886200" indent="-228600" eaLnBrk="0" fontAlgn="base" hangingPunct="0">
              <a:spcBef>
                <a:spcPct val="20000"/>
              </a:spcBef>
              <a:spcAft>
                <a:spcPct val="0"/>
              </a:spcAft>
              <a:defRPr sz="2400">
                <a:solidFill>
                  <a:schemeClr val="tx2"/>
                </a:solidFill>
                <a:latin typeface="Tahoma" panose="020B0604030504040204" pitchFamily="34"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r>
              <a:rPr kumimoji="0" lang="en-GB" altLang="en-US" sz="2000" b="0" i="0" u="none" strike="noStrike" kern="0" cap="none" spc="0" normalizeH="0" baseline="0" noProof="0" dirty="0">
                <a:ln>
                  <a:noFill/>
                </a:ln>
                <a:solidFill>
                  <a:srgbClr val="001E59">
                    <a:lumMod val="50000"/>
                    <a:lumOff val="50000"/>
                  </a:srgbClr>
                </a:solidFill>
                <a:effectLst/>
                <a:uLnTx/>
                <a:uFillTx/>
                <a:latin typeface="Tahoma" panose="020B0604030504040204" pitchFamily="34" charset="0"/>
              </a:rPr>
              <a:t>Solar</a:t>
            </a:r>
          </a:p>
          <a:p>
            <a:pPr marL="0" marR="0" lvl="0" indent="0" defTabSz="914400" eaLnBrk="1" fontAlgn="auto" latinLnBrk="0" hangingPunct="1">
              <a:lnSpc>
                <a:spcPct val="100000"/>
              </a:lnSpc>
              <a:spcBef>
                <a:spcPct val="0"/>
              </a:spcBef>
              <a:spcAft>
                <a:spcPts val="0"/>
              </a:spcAft>
              <a:buClrTx/>
              <a:buSzTx/>
              <a:buFontTx/>
              <a:buNone/>
              <a:tabLst/>
              <a:defRPr/>
            </a:pPr>
            <a:r>
              <a:rPr kumimoji="0" lang="en-GB" altLang="en-US" sz="2000" b="0" i="0" u="none" strike="noStrike" kern="0" cap="none" spc="0" normalizeH="0" baseline="0" noProof="0" dirty="0" smtClean="0">
                <a:ln>
                  <a:noFill/>
                </a:ln>
                <a:solidFill>
                  <a:srgbClr val="001E59">
                    <a:lumMod val="50000"/>
                    <a:lumOff val="50000"/>
                  </a:srgbClr>
                </a:solidFill>
                <a:effectLst/>
                <a:uLnTx/>
                <a:uFillTx/>
                <a:latin typeface="Tahoma" panose="020B0604030504040204" pitchFamily="34" charset="0"/>
              </a:rPr>
              <a:t>3.0 (1.0/0.5) km</a:t>
            </a:r>
          </a:p>
          <a:p>
            <a:pPr marL="0" marR="0" lvl="0" indent="0" defTabSz="914400" eaLnBrk="1" fontAlgn="auto" latinLnBrk="0" hangingPunct="1">
              <a:lnSpc>
                <a:spcPct val="100000"/>
              </a:lnSpc>
              <a:spcBef>
                <a:spcPct val="0"/>
              </a:spcBef>
              <a:spcAft>
                <a:spcPts val="0"/>
              </a:spcAft>
              <a:buClrTx/>
              <a:buSzTx/>
              <a:buFontTx/>
              <a:buNone/>
              <a:tabLst/>
              <a:defRPr/>
            </a:pPr>
            <a:endParaRPr kumimoji="0" lang="en-GB" altLang="en-US" sz="2000" b="0" i="0" u="none" strike="noStrike" kern="0" cap="none" spc="0" normalizeH="0" baseline="0" noProof="0" dirty="0">
              <a:ln>
                <a:noFill/>
              </a:ln>
              <a:solidFill>
                <a:srgbClr val="001E59">
                  <a:lumMod val="50000"/>
                  <a:lumOff val="50000"/>
                </a:srgbClr>
              </a:solidFill>
              <a:effectLst/>
              <a:uLnTx/>
              <a:uFillTx/>
              <a:latin typeface="Tahoma" panose="020B0604030504040204" pitchFamily="34" charset="0"/>
            </a:endParaRPr>
          </a:p>
          <a:p>
            <a:pPr marL="0" marR="0" lvl="0" indent="0" defTabSz="914400" eaLnBrk="1" fontAlgn="auto" latinLnBrk="0" hangingPunct="1">
              <a:lnSpc>
                <a:spcPct val="100000"/>
              </a:lnSpc>
              <a:spcBef>
                <a:spcPct val="0"/>
              </a:spcBef>
              <a:spcAft>
                <a:spcPts val="0"/>
              </a:spcAft>
              <a:buClrTx/>
              <a:buSzTx/>
              <a:buFontTx/>
              <a:buNone/>
              <a:tabLst/>
              <a:defRPr/>
            </a:pPr>
            <a:r>
              <a:rPr kumimoji="0" lang="en-GB" altLang="en-US" sz="2000" b="0" i="0" u="none" strike="noStrike" kern="0" cap="none" spc="0" normalizeH="0" baseline="0" noProof="0" dirty="0" smtClean="0">
                <a:ln>
                  <a:noFill/>
                </a:ln>
                <a:solidFill>
                  <a:srgbClr val="001E59">
                    <a:lumMod val="50000"/>
                    <a:lumOff val="50000"/>
                  </a:srgbClr>
                </a:solidFill>
                <a:effectLst/>
                <a:uLnTx/>
                <a:uFillTx/>
                <a:latin typeface="Tahoma" panose="020B0604030504040204" pitchFamily="34" charset="0"/>
              </a:rPr>
              <a:t>Thermal</a:t>
            </a:r>
            <a:endParaRPr kumimoji="0" lang="en-GB" altLang="en-US" sz="2000" b="0" i="0" u="none" strike="noStrike" kern="0" cap="none" spc="0" normalizeH="0" baseline="0" noProof="0" dirty="0">
              <a:ln>
                <a:noFill/>
              </a:ln>
              <a:solidFill>
                <a:srgbClr val="001E59">
                  <a:lumMod val="50000"/>
                  <a:lumOff val="50000"/>
                </a:srgbClr>
              </a:solidFill>
              <a:effectLst/>
              <a:uLnTx/>
              <a:uFillTx/>
              <a:latin typeface="Tahoma" panose="020B0604030504040204" pitchFamily="34" charset="0"/>
            </a:endParaRPr>
          </a:p>
          <a:p>
            <a:pPr marL="0" marR="0" lvl="0" indent="0" defTabSz="914400" eaLnBrk="1" fontAlgn="auto" latinLnBrk="0" hangingPunct="1">
              <a:lnSpc>
                <a:spcPct val="100000"/>
              </a:lnSpc>
              <a:spcBef>
                <a:spcPct val="0"/>
              </a:spcBef>
              <a:spcAft>
                <a:spcPts val="0"/>
              </a:spcAft>
              <a:buClrTx/>
              <a:buSzTx/>
              <a:buFontTx/>
              <a:buNone/>
              <a:tabLst/>
              <a:defRPr/>
            </a:pPr>
            <a:r>
              <a:rPr kumimoji="0" lang="en-GB" altLang="en-US" sz="2000" b="0" i="0" u="none" strike="noStrike" kern="0" cap="none" spc="0" normalizeH="0" baseline="0" noProof="0" dirty="0" smtClean="0">
                <a:ln>
                  <a:noFill/>
                </a:ln>
                <a:solidFill>
                  <a:srgbClr val="001E59">
                    <a:lumMod val="50000"/>
                    <a:lumOff val="50000"/>
                  </a:srgbClr>
                </a:solidFill>
                <a:effectLst/>
                <a:uLnTx/>
                <a:uFillTx/>
                <a:latin typeface="Tahoma" panose="020B0604030504040204" pitchFamily="34" charset="0"/>
              </a:rPr>
              <a:t>3.0 (2.0/1.0) km</a:t>
            </a:r>
            <a:endParaRPr kumimoji="0" lang="en-GB" altLang="en-US" sz="2000" b="0" i="0" u="none" strike="noStrike" kern="0" cap="none" spc="0" normalizeH="0" baseline="0" noProof="0" dirty="0">
              <a:ln>
                <a:noFill/>
              </a:ln>
              <a:solidFill>
                <a:srgbClr val="001E59">
                  <a:lumMod val="50000"/>
                  <a:lumOff val="50000"/>
                </a:srgbClr>
              </a:solidFill>
              <a:effectLst/>
              <a:uLnTx/>
              <a:uFillTx/>
              <a:latin typeface="Tahoma" panose="020B0604030504040204" pitchFamily="34" charset="0"/>
            </a:endParaRPr>
          </a:p>
        </p:txBody>
      </p:sp>
      <p:pic>
        <p:nvPicPr>
          <p:cNvPr id="59" name="Picture 58"/>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7443307" y="1153368"/>
            <a:ext cx="792000" cy="79200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61" name="Picture 60"/>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6614087" y="2402380"/>
            <a:ext cx="792000" cy="79200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62" name="Picture 61"/>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1846469" y="1141030"/>
            <a:ext cx="792000" cy="79200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119" name="Picture 118"/>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3242816" y="1145290"/>
            <a:ext cx="792000" cy="79200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120" name="Picture 119"/>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4661091" y="1149842"/>
            <a:ext cx="792000" cy="79200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121" name="Picture 120"/>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6071595" y="1149842"/>
            <a:ext cx="792000" cy="79200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122" name="Picture 121"/>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7997296" y="2379783"/>
            <a:ext cx="792000" cy="79200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123" name="Picture 122"/>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7659047" y="5223597"/>
            <a:ext cx="854689" cy="79200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124" name="Picture 123"/>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3171034" y="5237019"/>
            <a:ext cx="854689" cy="79200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125" name="Picture 124"/>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4688969" y="3807466"/>
            <a:ext cx="792000" cy="79200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126" name="Picture 125"/>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6173997" y="3830213"/>
            <a:ext cx="792000" cy="79200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127" name="Picture 126"/>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4696219" y="5245596"/>
            <a:ext cx="792000" cy="79200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128" name="Picture 127"/>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6245765" y="5246940"/>
            <a:ext cx="792000" cy="79200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129" name="Picture 128"/>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7655970" y="3807466"/>
            <a:ext cx="792000" cy="79200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130" name="Picture 129"/>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8799177" y="1165556"/>
            <a:ext cx="792000" cy="79200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147" name="Picture 146"/>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3614015" y="4044180"/>
            <a:ext cx="633455" cy="633455"/>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60" name="Picture 59"/>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3240657" y="3779335"/>
            <a:ext cx="563093" cy="619691"/>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2776950601"/>
      </p:ext>
    </p:extLst>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Picture 2" descr="H:\ESS\Desktop\MSG-1 Case Studies\2003-11-05\River Valley Fog Germany\2003_11_05_0300_CH04.G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20611533">
            <a:off x="7544792" y="961997"/>
            <a:ext cx="1663115" cy="174231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43" name="Picture 42"/>
          <p:cNvPicPr>
            <a:picLocks noChangeAspect="1"/>
          </p:cNvPicPr>
          <p:nvPr/>
        </p:nvPicPr>
        <p:blipFill>
          <a:blip r:embed="rId3"/>
          <a:stretch>
            <a:fillRect/>
          </a:stretch>
        </p:blipFill>
        <p:spPr>
          <a:xfrm rot="718906">
            <a:off x="9019661" y="1345781"/>
            <a:ext cx="1952067" cy="204576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Title 2"/>
          <p:cNvSpPr>
            <a:spLocks noGrp="1"/>
          </p:cNvSpPr>
          <p:nvPr>
            <p:ph type="title"/>
          </p:nvPr>
        </p:nvSpPr>
        <p:spPr/>
        <p:txBody>
          <a:bodyPr/>
          <a:lstStyle/>
          <a:p>
            <a:r>
              <a:rPr lang="en-GB" dirty="0" smtClean="0"/>
              <a:t>Data exploration</a:t>
            </a:r>
            <a:endParaRPr lang="en-GB" dirty="0"/>
          </a:p>
        </p:txBody>
      </p:sp>
      <p:sp>
        <p:nvSpPr>
          <p:cNvPr id="34" name="Rectangle 2"/>
          <p:cNvSpPr txBox="1">
            <a:spLocks noChangeArrowheads="1"/>
          </p:cNvSpPr>
          <p:nvPr/>
        </p:nvSpPr>
        <p:spPr bwMode="auto">
          <a:xfrm>
            <a:off x="820132" y="1366347"/>
            <a:ext cx="6969638" cy="619359"/>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marL="221544" algn="l" rtl="0" eaLnBrk="1" fontAlgn="base" hangingPunct="1">
              <a:spcBef>
                <a:spcPct val="0"/>
              </a:spcBef>
              <a:spcAft>
                <a:spcPct val="0"/>
              </a:spcAft>
              <a:defRPr sz="3446" b="1">
                <a:solidFill>
                  <a:schemeClr val="bg1"/>
                </a:solidFill>
                <a:latin typeface="Arial" pitchFamily="34" charset="0"/>
                <a:ea typeface="+mj-ea"/>
                <a:cs typeface="Arial" pitchFamily="34" charset="0"/>
              </a:defRPr>
            </a:lvl1pPr>
            <a:lvl2pPr marL="220791" algn="l" rtl="0" eaLnBrk="1" fontAlgn="base" hangingPunct="1">
              <a:spcBef>
                <a:spcPct val="0"/>
              </a:spcBef>
              <a:spcAft>
                <a:spcPct val="0"/>
              </a:spcAft>
              <a:defRPr sz="3446" b="1">
                <a:solidFill>
                  <a:schemeClr val="bg1"/>
                </a:solidFill>
                <a:latin typeface="Arial" pitchFamily="34" charset="0"/>
                <a:cs typeface="Arial" pitchFamily="34" charset="0"/>
              </a:defRPr>
            </a:lvl2pPr>
            <a:lvl3pPr marL="220791" algn="l" rtl="0" eaLnBrk="1" fontAlgn="base" hangingPunct="1">
              <a:spcBef>
                <a:spcPct val="0"/>
              </a:spcBef>
              <a:spcAft>
                <a:spcPct val="0"/>
              </a:spcAft>
              <a:defRPr sz="3446" b="1">
                <a:solidFill>
                  <a:schemeClr val="bg1"/>
                </a:solidFill>
                <a:latin typeface="Arial" pitchFamily="34" charset="0"/>
                <a:cs typeface="Arial" pitchFamily="34" charset="0"/>
              </a:defRPr>
            </a:lvl3pPr>
            <a:lvl4pPr marL="220791" algn="l" rtl="0" eaLnBrk="1" fontAlgn="base" hangingPunct="1">
              <a:spcBef>
                <a:spcPct val="0"/>
              </a:spcBef>
              <a:spcAft>
                <a:spcPct val="0"/>
              </a:spcAft>
              <a:defRPr sz="3446" b="1">
                <a:solidFill>
                  <a:schemeClr val="bg1"/>
                </a:solidFill>
                <a:latin typeface="Arial" pitchFamily="34" charset="0"/>
                <a:cs typeface="Arial" pitchFamily="34" charset="0"/>
              </a:defRPr>
            </a:lvl4pPr>
            <a:lvl5pPr marL="220791" algn="l" rtl="0" eaLnBrk="1" fontAlgn="base" hangingPunct="1">
              <a:spcBef>
                <a:spcPct val="0"/>
              </a:spcBef>
              <a:spcAft>
                <a:spcPct val="0"/>
              </a:spcAft>
              <a:defRPr sz="3446" b="1">
                <a:solidFill>
                  <a:schemeClr val="bg1"/>
                </a:solidFill>
                <a:latin typeface="Arial" pitchFamily="34" charset="0"/>
                <a:cs typeface="Arial" pitchFamily="34" charset="0"/>
              </a:defRPr>
            </a:lvl5pPr>
            <a:lvl6pPr marL="562722" algn="l" rtl="0" eaLnBrk="1" fontAlgn="base" hangingPunct="1">
              <a:spcBef>
                <a:spcPct val="0"/>
              </a:spcBef>
              <a:spcAft>
                <a:spcPct val="0"/>
              </a:spcAft>
              <a:defRPr sz="3446" b="1">
                <a:solidFill>
                  <a:schemeClr val="bg1"/>
                </a:solidFill>
                <a:latin typeface="Century Gothic" pitchFamily="34" charset="0"/>
              </a:defRPr>
            </a:lvl6pPr>
            <a:lvl7pPr marL="1125444" algn="l" rtl="0" eaLnBrk="1" fontAlgn="base" hangingPunct="1">
              <a:spcBef>
                <a:spcPct val="0"/>
              </a:spcBef>
              <a:spcAft>
                <a:spcPct val="0"/>
              </a:spcAft>
              <a:defRPr sz="3446" b="1">
                <a:solidFill>
                  <a:schemeClr val="bg1"/>
                </a:solidFill>
                <a:latin typeface="Century Gothic" pitchFamily="34" charset="0"/>
              </a:defRPr>
            </a:lvl7pPr>
            <a:lvl8pPr marL="1688165" algn="l" rtl="0" eaLnBrk="1" fontAlgn="base" hangingPunct="1">
              <a:spcBef>
                <a:spcPct val="0"/>
              </a:spcBef>
              <a:spcAft>
                <a:spcPct val="0"/>
              </a:spcAft>
              <a:defRPr sz="3446" b="1">
                <a:solidFill>
                  <a:schemeClr val="bg1"/>
                </a:solidFill>
                <a:latin typeface="Century Gothic" pitchFamily="34" charset="0"/>
              </a:defRPr>
            </a:lvl8pPr>
            <a:lvl9pPr marL="2250887" algn="l" rtl="0" eaLnBrk="1" fontAlgn="base" hangingPunct="1">
              <a:spcBef>
                <a:spcPct val="0"/>
              </a:spcBef>
              <a:spcAft>
                <a:spcPct val="0"/>
              </a:spcAft>
              <a:defRPr sz="3446" b="1">
                <a:solidFill>
                  <a:schemeClr val="bg1"/>
                </a:solidFill>
                <a:latin typeface="Century Gothic" pitchFamily="34" charset="0"/>
              </a:defRPr>
            </a:lvl9pPr>
          </a:lstStyle>
          <a:p>
            <a:r>
              <a:rPr lang="en-GB" sz="3600" kern="0" dirty="0" smtClean="0">
                <a:solidFill>
                  <a:schemeClr val="bg1">
                    <a:lumMod val="75000"/>
                  </a:schemeClr>
                </a:solidFill>
              </a:rPr>
              <a:t>How to use data?</a:t>
            </a:r>
            <a:endParaRPr lang="hr-HR" sz="3600" kern="0" dirty="0">
              <a:solidFill>
                <a:schemeClr val="bg1">
                  <a:lumMod val="75000"/>
                </a:schemeClr>
              </a:solidFill>
            </a:endParaRPr>
          </a:p>
        </p:txBody>
      </p:sp>
      <p:sp>
        <p:nvSpPr>
          <p:cNvPr id="10" name="Rectangle 3"/>
          <p:cNvSpPr txBox="1">
            <a:spLocks noChangeArrowheads="1"/>
          </p:cNvSpPr>
          <p:nvPr/>
        </p:nvSpPr>
        <p:spPr bwMode="auto">
          <a:xfrm>
            <a:off x="905123" y="2711973"/>
            <a:ext cx="9775596" cy="3552906"/>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lvl1pPr marL="310162" indent="-310162" algn="l" rtl="0" eaLnBrk="1" fontAlgn="base" hangingPunct="1">
              <a:spcBef>
                <a:spcPts val="0"/>
              </a:spcBef>
              <a:spcAft>
                <a:spcPct val="0"/>
              </a:spcAft>
              <a:buFont typeface="Arial" pitchFamily="34" charset="0"/>
              <a:buChar char="•"/>
              <a:defRPr sz="4431">
                <a:solidFill>
                  <a:schemeClr val="tx2"/>
                </a:solidFill>
                <a:latin typeface="Arial" pitchFamily="34" charset="0"/>
                <a:ea typeface="+mn-ea"/>
                <a:cs typeface="Arial" pitchFamily="34" charset="0"/>
              </a:defRPr>
            </a:lvl1pPr>
            <a:lvl2pPr marL="914423" indent="-351701" algn="l" rtl="0" eaLnBrk="1" fontAlgn="base" hangingPunct="1">
              <a:spcBef>
                <a:spcPct val="20000"/>
              </a:spcBef>
              <a:spcAft>
                <a:spcPct val="0"/>
              </a:spcAft>
              <a:buFont typeface="Arial" pitchFamily="34" charset="0"/>
              <a:buChar char="•"/>
              <a:defRPr sz="3939">
                <a:solidFill>
                  <a:schemeClr val="tx2"/>
                </a:solidFill>
                <a:latin typeface="Arial" pitchFamily="34" charset="0"/>
                <a:cs typeface="Arial" pitchFamily="34" charset="0"/>
              </a:defRPr>
            </a:lvl2pPr>
            <a:lvl3pPr marL="1406804" indent="-281361" algn="l" rtl="0" eaLnBrk="1" fontAlgn="base" hangingPunct="1">
              <a:spcBef>
                <a:spcPct val="20000"/>
              </a:spcBef>
              <a:spcAft>
                <a:spcPct val="0"/>
              </a:spcAft>
              <a:buFont typeface="Arial" pitchFamily="34" charset="0"/>
              <a:buChar char="•"/>
              <a:defRPr sz="3446">
                <a:solidFill>
                  <a:schemeClr val="tx2"/>
                </a:solidFill>
                <a:latin typeface="Arial" pitchFamily="34" charset="0"/>
                <a:cs typeface="Arial" pitchFamily="34" charset="0"/>
              </a:defRPr>
            </a:lvl3pPr>
            <a:lvl4pPr marL="1969526" indent="-281361" algn="l" rtl="0" eaLnBrk="1" fontAlgn="base" hangingPunct="1">
              <a:spcBef>
                <a:spcPct val="20000"/>
              </a:spcBef>
              <a:spcAft>
                <a:spcPct val="0"/>
              </a:spcAft>
              <a:buFont typeface="Arial" pitchFamily="34" charset="0"/>
              <a:buChar char="•"/>
              <a:defRPr sz="2954">
                <a:solidFill>
                  <a:schemeClr val="tx2"/>
                </a:solidFill>
                <a:latin typeface="Arial" pitchFamily="34" charset="0"/>
                <a:cs typeface="Arial" pitchFamily="34" charset="0"/>
              </a:defRPr>
            </a:lvl4pPr>
            <a:lvl5pPr marL="2532248" indent="-281361" algn="l" rtl="0" eaLnBrk="1" fontAlgn="base" hangingPunct="1">
              <a:spcBef>
                <a:spcPct val="20000"/>
              </a:spcBef>
              <a:spcAft>
                <a:spcPct val="0"/>
              </a:spcAft>
              <a:buFont typeface="Arial" pitchFamily="34" charset="0"/>
              <a:buChar char="•"/>
              <a:defRPr sz="2462">
                <a:solidFill>
                  <a:schemeClr val="tx2"/>
                </a:solidFill>
                <a:latin typeface="Arial" pitchFamily="34" charset="0"/>
                <a:cs typeface="Arial" pitchFamily="34" charset="0"/>
              </a:defRPr>
            </a:lvl5pPr>
            <a:lvl6pPr marL="3094970" indent="-281361" algn="l" rtl="0" eaLnBrk="1" fontAlgn="base" hangingPunct="1">
              <a:spcBef>
                <a:spcPct val="20000"/>
              </a:spcBef>
              <a:spcAft>
                <a:spcPct val="0"/>
              </a:spcAft>
              <a:defRPr sz="2954">
                <a:solidFill>
                  <a:schemeClr val="tx2"/>
                </a:solidFill>
                <a:latin typeface="+mn-lt"/>
              </a:defRPr>
            </a:lvl6pPr>
            <a:lvl7pPr marL="3657691" indent="-281361" algn="l" rtl="0" eaLnBrk="1" fontAlgn="base" hangingPunct="1">
              <a:spcBef>
                <a:spcPct val="20000"/>
              </a:spcBef>
              <a:spcAft>
                <a:spcPct val="0"/>
              </a:spcAft>
              <a:defRPr sz="2954">
                <a:solidFill>
                  <a:schemeClr val="tx2"/>
                </a:solidFill>
                <a:latin typeface="+mn-lt"/>
              </a:defRPr>
            </a:lvl7pPr>
            <a:lvl8pPr marL="4220413" indent="-281361" algn="l" rtl="0" eaLnBrk="1" fontAlgn="base" hangingPunct="1">
              <a:spcBef>
                <a:spcPct val="20000"/>
              </a:spcBef>
              <a:spcAft>
                <a:spcPct val="0"/>
              </a:spcAft>
              <a:defRPr sz="2954">
                <a:solidFill>
                  <a:schemeClr val="tx2"/>
                </a:solidFill>
                <a:latin typeface="+mn-lt"/>
              </a:defRPr>
            </a:lvl8pPr>
            <a:lvl9pPr marL="4783135" indent="-281361" algn="l" rtl="0" eaLnBrk="1" fontAlgn="base" hangingPunct="1">
              <a:spcBef>
                <a:spcPct val="20000"/>
              </a:spcBef>
              <a:spcAft>
                <a:spcPct val="0"/>
              </a:spcAft>
              <a:defRPr sz="2954">
                <a:solidFill>
                  <a:schemeClr val="tx2"/>
                </a:solidFill>
                <a:latin typeface="+mn-lt"/>
              </a:defRPr>
            </a:lvl9pPr>
          </a:lstStyle>
          <a:p>
            <a:r>
              <a:rPr lang="en-GB" sz="3200" b="0" kern="0" dirty="0" smtClean="0"/>
              <a:t>Single channel??</a:t>
            </a:r>
          </a:p>
          <a:p>
            <a:r>
              <a:rPr lang="en-GB" sz="3200" b="0" kern="0" dirty="0" smtClean="0"/>
              <a:t>…</a:t>
            </a:r>
          </a:p>
          <a:p>
            <a:r>
              <a:rPr lang="en-GB" sz="3200" b="0" kern="0" dirty="0" smtClean="0"/>
              <a:t>..?</a:t>
            </a:r>
            <a:endParaRPr lang="hr-HR" sz="3200" b="0" kern="0" dirty="0" smtClean="0"/>
          </a:p>
        </p:txBody>
      </p:sp>
      <p:pic>
        <p:nvPicPr>
          <p:cNvPr id="11" name="Picture 10"/>
          <p:cNvPicPr>
            <a:picLocks noChangeAspect="1"/>
          </p:cNvPicPr>
          <p:nvPr/>
        </p:nvPicPr>
        <p:blipFill>
          <a:blip r:embed="rId4"/>
          <a:stretch>
            <a:fillRect/>
          </a:stretch>
        </p:blipFill>
        <p:spPr>
          <a:xfrm rot="21318842">
            <a:off x="10276541" y="195712"/>
            <a:ext cx="1446764" cy="916284"/>
          </a:xfrm>
          <a:prstGeom prst="rect">
            <a:avLst/>
          </a:prstGeom>
          <a:solidFill>
            <a:srgbClr val="FFFFFF">
              <a:shade val="85000"/>
            </a:srgbClr>
          </a:solidFill>
          <a:ln w="101600" cap="sq">
            <a:solidFill>
              <a:srgbClr val="FDFDFD"/>
            </a:solidFill>
            <a:miter lim="800000"/>
          </a:ln>
          <a:effectLst>
            <a:outerShdw blurRad="57150" dist="37500" dir="7560000" sy="98000" kx="110000" ky="200000" algn="tl" rotWithShape="0">
              <a:srgbClr val="000000">
                <a:alpha val="20000"/>
              </a:srgbClr>
            </a:outerShdw>
          </a:effectLst>
          <a:scene3d>
            <a:camera prst="perspectiveRelaxed">
              <a:rot lat="18960000" lon="0" rev="0"/>
            </a:camera>
            <a:lightRig rig="twoPt" dir="t">
              <a:rot lat="0" lon="0" rev="7200000"/>
            </a:lightRig>
          </a:scene3d>
          <a:sp3d prstMaterial="matte">
            <a:bevelT w="22860" h="12700"/>
            <a:contourClr>
              <a:srgbClr val="FFFFFF"/>
            </a:contourClr>
          </a:sp3d>
        </p:spPr>
      </p:pic>
      <p:pic>
        <p:nvPicPr>
          <p:cNvPr id="8" name="Picture 7"/>
          <p:cNvPicPr>
            <a:picLocks noChangeAspect="1"/>
          </p:cNvPicPr>
          <p:nvPr/>
        </p:nvPicPr>
        <p:blipFill>
          <a:blip r:embed="rId5"/>
          <a:stretch>
            <a:fillRect/>
          </a:stretch>
        </p:blipFill>
        <p:spPr>
          <a:xfrm>
            <a:off x="7293675" y="3429724"/>
            <a:ext cx="4254285" cy="2593087"/>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3450778387"/>
      </p:ext>
    </p:extLst>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Picture 2" descr="H:\ESS\Desktop\MSG-1 Case Studies\2003-11-05\River Valley Fog Germany\2003_11_05_0300_CH04.G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20611533">
            <a:off x="7544792" y="961997"/>
            <a:ext cx="1663115" cy="174231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43" name="Picture 42"/>
          <p:cNvPicPr>
            <a:picLocks noChangeAspect="1"/>
          </p:cNvPicPr>
          <p:nvPr/>
        </p:nvPicPr>
        <p:blipFill>
          <a:blip r:embed="rId3"/>
          <a:stretch>
            <a:fillRect/>
          </a:stretch>
        </p:blipFill>
        <p:spPr>
          <a:xfrm rot="718906">
            <a:off x="9019661" y="1345781"/>
            <a:ext cx="1952067" cy="204576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Title 2"/>
          <p:cNvSpPr>
            <a:spLocks noGrp="1"/>
          </p:cNvSpPr>
          <p:nvPr>
            <p:ph type="title"/>
          </p:nvPr>
        </p:nvSpPr>
        <p:spPr/>
        <p:txBody>
          <a:bodyPr/>
          <a:lstStyle/>
          <a:p>
            <a:r>
              <a:rPr lang="en-GB" dirty="0" smtClean="0"/>
              <a:t>Data exploration</a:t>
            </a:r>
            <a:endParaRPr lang="en-GB" dirty="0"/>
          </a:p>
        </p:txBody>
      </p:sp>
      <p:sp>
        <p:nvSpPr>
          <p:cNvPr id="34" name="Rectangle 2"/>
          <p:cNvSpPr txBox="1">
            <a:spLocks noChangeArrowheads="1"/>
          </p:cNvSpPr>
          <p:nvPr/>
        </p:nvSpPr>
        <p:spPr bwMode="auto">
          <a:xfrm>
            <a:off x="820132" y="1366347"/>
            <a:ext cx="6969638" cy="619359"/>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marL="221544" algn="l" rtl="0" eaLnBrk="1" fontAlgn="base" hangingPunct="1">
              <a:spcBef>
                <a:spcPct val="0"/>
              </a:spcBef>
              <a:spcAft>
                <a:spcPct val="0"/>
              </a:spcAft>
              <a:defRPr sz="3446" b="1">
                <a:solidFill>
                  <a:schemeClr val="bg1"/>
                </a:solidFill>
                <a:latin typeface="Arial" pitchFamily="34" charset="0"/>
                <a:ea typeface="+mj-ea"/>
                <a:cs typeface="Arial" pitchFamily="34" charset="0"/>
              </a:defRPr>
            </a:lvl1pPr>
            <a:lvl2pPr marL="220791" algn="l" rtl="0" eaLnBrk="1" fontAlgn="base" hangingPunct="1">
              <a:spcBef>
                <a:spcPct val="0"/>
              </a:spcBef>
              <a:spcAft>
                <a:spcPct val="0"/>
              </a:spcAft>
              <a:defRPr sz="3446" b="1">
                <a:solidFill>
                  <a:schemeClr val="bg1"/>
                </a:solidFill>
                <a:latin typeface="Arial" pitchFamily="34" charset="0"/>
                <a:cs typeface="Arial" pitchFamily="34" charset="0"/>
              </a:defRPr>
            </a:lvl2pPr>
            <a:lvl3pPr marL="220791" algn="l" rtl="0" eaLnBrk="1" fontAlgn="base" hangingPunct="1">
              <a:spcBef>
                <a:spcPct val="0"/>
              </a:spcBef>
              <a:spcAft>
                <a:spcPct val="0"/>
              </a:spcAft>
              <a:defRPr sz="3446" b="1">
                <a:solidFill>
                  <a:schemeClr val="bg1"/>
                </a:solidFill>
                <a:latin typeface="Arial" pitchFamily="34" charset="0"/>
                <a:cs typeface="Arial" pitchFamily="34" charset="0"/>
              </a:defRPr>
            </a:lvl3pPr>
            <a:lvl4pPr marL="220791" algn="l" rtl="0" eaLnBrk="1" fontAlgn="base" hangingPunct="1">
              <a:spcBef>
                <a:spcPct val="0"/>
              </a:spcBef>
              <a:spcAft>
                <a:spcPct val="0"/>
              </a:spcAft>
              <a:defRPr sz="3446" b="1">
                <a:solidFill>
                  <a:schemeClr val="bg1"/>
                </a:solidFill>
                <a:latin typeface="Arial" pitchFamily="34" charset="0"/>
                <a:cs typeface="Arial" pitchFamily="34" charset="0"/>
              </a:defRPr>
            </a:lvl4pPr>
            <a:lvl5pPr marL="220791" algn="l" rtl="0" eaLnBrk="1" fontAlgn="base" hangingPunct="1">
              <a:spcBef>
                <a:spcPct val="0"/>
              </a:spcBef>
              <a:spcAft>
                <a:spcPct val="0"/>
              </a:spcAft>
              <a:defRPr sz="3446" b="1">
                <a:solidFill>
                  <a:schemeClr val="bg1"/>
                </a:solidFill>
                <a:latin typeface="Arial" pitchFamily="34" charset="0"/>
                <a:cs typeface="Arial" pitchFamily="34" charset="0"/>
              </a:defRPr>
            </a:lvl5pPr>
            <a:lvl6pPr marL="562722" algn="l" rtl="0" eaLnBrk="1" fontAlgn="base" hangingPunct="1">
              <a:spcBef>
                <a:spcPct val="0"/>
              </a:spcBef>
              <a:spcAft>
                <a:spcPct val="0"/>
              </a:spcAft>
              <a:defRPr sz="3446" b="1">
                <a:solidFill>
                  <a:schemeClr val="bg1"/>
                </a:solidFill>
                <a:latin typeface="Century Gothic" pitchFamily="34" charset="0"/>
              </a:defRPr>
            </a:lvl6pPr>
            <a:lvl7pPr marL="1125444" algn="l" rtl="0" eaLnBrk="1" fontAlgn="base" hangingPunct="1">
              <a:spcBef>
                <a:spcPct val="0"/>
              </a:spcBef>
              <a:spcAft>
                <a:spcPct val="0"/>
              </a:spcAft>
              <a:defRPr sz="3446" b="1">
                <a:solidFill>
                  <a:schemeClr val="bg1"/>
                </a:solidFill>
                <a:latin typeface="Century Gothic" pitchFamily="34" charset="0"/>
              </a:defRPr>
            </a:lvl7pPr>
            <a:lvl8pPr marL="1688165" algn="l" rtl="0" eaLnBrk="1" fontAlgn="base" hangingPunct="1">
              <a:spcBef>
                <a:spcPct val="0"/>
              </a:spcBef>
              <a:spcAft>
                <a:spcPct val="0"/>
              </a:spcAft>
              <a:defRPr sz="3446" b="1">
                <a:solidFill>
                  <a:schemeClr val="bg1"/>
                </a:solidFill>
                <a:latin typeface="Century Gothic" pitchFamily="34" charset="0"/>
              </a:defRPr>
            </a:lvl8pPr>
            <a:lvl9pPr marL="2250887" algn="l" rtl="0" eaLnBrk="1" fontAlgn="base" hangingPunct="1">
              <a:spcBef>
                <a:spcPct val="0"/>
              </a:spcBef>
              <a:spcAft>
                <a:spcPct val="0"/>
              </a:spcAft>
              <a:defRPr sz="3446" b="1">
                <a:solidFill>
                  <a:schemeClr val="bg1"/>
                </a:solidFill>
                <a:latin typeface="Century Gothic" pitchFamily="34" charset="0"/>
              </a:defRPr>
            </a:lvl9pPr>
          </a:lstStyle>
          <a:p>
            <a:r>
              <a:rPr lang="en-GB" sz="3600" kern="0" dirty="0" smtClean="0">
                <a:solidFill>
                  <a:schemeClr val="bg1">
                    <a:lumMod val="75000"/>
                  </a:schemeClr>
                </a:solidFill>
              </a:rPr>
              <a:t>How to use data?</a:t>
            </a:r>
            <a:endParaRPr lang="hr-HR" sz="3600" kern="0" dirty="0">
              <a:solidFill>
                <a:schemeClr val="bg1">
                  <a:lumMod val="75000"/>
                </a:schemeClr>
              </a:solidFill>
            </a:endParaRPr>
          </a:p>
        </p:txBody>
      </p:sp>
      <p:sp>
        <p:nvSpPr>
          <p:cNvPr id="35" name="Rectangle 3"/>
          <p:cNvSpPr txBox="1">
            <a:spLocks noChangeArrowheads="1"/>
          </p:cNvSpPr>
          <p:nvPr/>
        </p:nvSpPr>
        <p:spPr bwMode="auto">
          <a:xfrm>
            <a:off x="901248" y="2711973"/>
            <a:ext cx="9775596" cy="3552906"/>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lvl1pPr marL="310162" indent="-310162" algn="l" rtl="0" eaLnBrk="1" fontAlgn="base" hangingPunct="1">
              <a:spcBef>
                <a:spcPts val="0"/>
              </a:spcBef>
              <a:spcAft>
                <a:spcPct val="0"/>
              </a:spcAft>
              <a:buFont typeface="Arial" pitchFamily="34" charset="0"/>
              <a:buChar char="•"/>
              <a:defRPr sz="4431">
                <a:solidFill>
                  <a:schemeClr val="tx2"/>
                </a:solidFill>
                <a:latin typeface="Arial" pitchFamily="34" charset="0"/>
                <a:ea typeface="+mn-ea"/>
                <a:cs typeface="Arial" pitchFamily="34" charset="0"/>
              </a:defRPr>
            </a:lvl1pPr>
            <a:lvl2pPr marL="914423" indent="-351701" algn="l" rtl="0" eaLnBrk="1" fontAlgn="base" hangingPunct="1">
              <a:spcBef>
                <a:spcPct val="20000"/>
              </a:spcBef>
              <a:spcAft>
                <a:spcPct val="0"/>
              </a:spcAft>
              <a:buFont typeface="Arial" pitchFamily="34" charset="0"/>
              <a:buChar char="•"/>
              <a:defRPr sz="3939">
                <a:solidFill>
                  <a:schemeClr val="tx2"/>
                </a:solidFill>
                <a:latin typeface="Arial" pitchFamily="34" charset="0"/>
                <a:cs typeface="Arial" pitchFamily="34" charset="0"/>
              </a:defRPr>
            </a:lvl2pPr>
            <a:lvl3pPr marL="1406804" indent="-281361" algn="l" rtl="0" eaLnBrk="1" fontAlgn="base" hangingPunct="1">
              <a:spcBef>
                <a:spcPct val="20000"/>
              </a:spcBef>
              <a:spcAft>
                <a:spcPct val="0"/>
              </a:spcAft>
              <a:buFont typeface="Arial" pitchFamily="34" charset="0"/>
              <a:buChar char="•"/>
              <a:defRPr sz="3446">
                <a:solidFill>
                  <a:schemeClr val="tx2"/>
                </a:solidFill>
                <a:latin typeface="Arial" pitchFamily="34" charset="0"/>
                <a:cs typeface="Arial" pitchFamily="34" charset="0"/>
              </a:defRPr>
            </a:lvl3pPr>
            <a:lvl4pPr marL="1969526" indent="-281361" algn="l" rtl="0" eaLnBrk="1" fontAlgn="base" hangingPunct="1">
              <a:spcBef>
                <a:spcPct val="20000"/>
              </a:spcBef>
              <a:spcAft>
                <a:spcPct val="0"/>
              </a:spcAft>
              <a:buFont typeface="Arial" pitchFamily="34" charset="0"/>
              <a:buChar char="•"/>
              <a:defRPr sz="2954">
                <a:solidFill>
                  <a:schemeClr val="tx2"/>
                </a:solidFill>
                <a:latin typeface="Arial" pitchFamily="34" charset="0"/>
                <a:cs typeface="Arial" pitchFamily="34" charset="0"/>
              </a:defRPr>
            </a:lvl4pPr>
            <a:lvl5pPr marL="2532248" indent="-281361" algn="l" rtl="0" eaLnBrk="1" fontAlgn="base" hangingPunct="1">
              <a:spcBef>
                <a:spcPct val="20000"/>
              </a:spcBef>
              <a:spcAft>
                <a:spcPct val="0"/>
              </a:spcAft>
              <a:buFont typeface="Arial" pitchFamily="34" charset="0"/>
              <a:buChar char="•"/>
              <a:defRPr sz="2462">
                <a:solidFill>
                  <a:schemeClr val="tx2"/>
                </a:solidFill>
                <a:latin typeface="Arial" pitchFamily="34" charset="0"/>
                <a:cs typeface="Arial" pitchFamily="34" charset="0"/>
              </a:defRPr>
            </a:lvl5pPr>
            <a:lvl6pPr marL="3094970" indent="-281361" algn="l" rtl="0" eaLnBrk="1" fontAlgn="base" hangingPunct="1">
              <a:spcBef>
                <a:spcPct val="20000"/>
              </a:spcBef>
              <a:spcAft>
                <a:spcPct val="0"/>
              </a:spcAft>
              <a:defRPr sz="2954">
                <a:solidFill>
                  <a:schemeClr val="tx2"/>
                </a:solidFill>
                <a:latin typeface="+mn-lt"/>
              </a:defRPr>
            </a:lvl6pPr>
            <a:lvl7pPr marL="3657691" indent="-281361" algn="l" rtl="0" eaLnBrk="1" fontAlgn="base" hangingPunct="1">
              <a:spcBef>
                <a:spcPct val="20000"/>
              </a:spcBef>
              <a:spcAft>
                <a:spcPct val="0"/>
              </a:spcAft>
              <a:defRPr sz="2954">
                <a:solidFill>
                  <a:schemeClr val="tx2"/>
                </a:solidFill>
                <a:latin typeface="+mn-lt"/>
              </a:defRPr>
            </a:lvl7pPr>
            <a:lvl8pPr marL="4220413" indent="-281361" algn="l" rtl="0" eaLnBrk="1" fontAlgn="base" hangingPunct="1">
              <a:spcBef>
                <a:spcPct val="20000"/>
              </a:spcBef>
              <a:spcAft>
                <a:spcPct val="0"/>
              </a:spcAft>
              <a:defRPr sz="2954">
                <a:solidFill>
                  <a:schemeClr val="tx2"/>
                </a:solidFill>
                <a:latin typeface="+mn-lt"/>
              </a:defRPr>
            </a:lvl8pPr>
            <a:lvl9pPr marL="4783135" indent="-281361" algn="l" rtl="0" eaLnBrk="1" fontAlgn="base" hangingPunct="1">
              <a:spcBef>
                <a:spcPct val="20000"/>
              </a:spcBef>
              <a:spcAft>
                <a:spcPct val="0"/>
              </a:spcAft>
              <a:defRPr sz="2954">
                <a:solidFill>
                  <a:schemeClr val="tx2"/>
                </a:solidFill>
                <a:latin typeface="+mn-lt"/>
              </a:defRPr>
            </a:lvl9pPr>
          </a:lstStyle>
          <a:p>
            <a:r>
              <a:rPr lang="en-GB" sz="3200" b="0" kern="0" dirty="0" smtClean="0"/>
              <a:t>Single channel??</a:t>
            </a:r>
            <a:endParaRPr lang="hr-HR" sz="3200" b="0" kern="0" dirty="0" smtClean="0"/>
          </a:p>
          <a:p>
            <a:r>
              <a:rPr lang="en-GB" sz="3200" b="0" kern="0" dirty="0" smtClean="0"/>
              <a:t>Channel difference/ratio</a:t>
            </a:r>
          </a:p>
          <a:p>
            <a:r>
              <a:rPr lang="en-GB" sz="3200" b="0" kern="0" dirty="0" smtClean="0"/>
              <a:t>Sandwich products</a:t>
            </a:r>
            <a:endParaRPr lang="hr-HR" sz="3200" b="0" kern="0" dirty="0" smtClean="0"/>
          </a:p>
          <a:p>
            <a:r>
              <a:rPr lang="en-GB" sz="3200" b="0" kern="0" dirty="0" smtClean="0"/>
              <a:t>RGB products</a:t>
            </a:r>
          </a:p>
          <a:p>
            <a:pPr marL="0" indent="0">
              <a:buNone/>
            </a:pPr>
            <a:r>
              <a:rPr lang="en-GB" sz="3200" b="0" kern="0" dirty="0" smtClean="0"/>
              <a:t>-</a:t>
            </a:r>
          </a:p>
          <a:p>
            <a:r>
              <a:rPr lang="en-GB" sz="3200" b="0" kern="0" dirty="0" smtClean="0"/>
              <a:t>L2(+) / Geophysical products</a:t>
            </a:r>
            <a:endParaRPr lang="hr-HR" sz="3200" b="0" kern="0" dirty="0"/>
          </a:p>
        </p:txBody>
      </p:sp>
      <p:pic>
        <p:nvPicPr>
          <p:cNvPr id="41" name="Picture 40"/>
          <p:cNvPicPr>
            <a:picLocks noChangeAspect="1"/>
          </p:cNvPicPr>
          <p:nvPr/>
        </p:nvPicPr>
        <p:blipFill>
          <a:blip r:embed="rId4"/>
          <a:stretch>
            <a:fillRect/>
          </a:stretch>
        </p:blipFill>
        <p:spPr>
          <a:xfrm rot="362745">
            <a:off x="6631555" y="2591348"/>
            <a:ext cx="2706982" cy="170539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2" name="Picture 41"/>
          <p:cNvPicPr>
            <a:picLocks noChangeAspect="1"/>
          </p:cNvPicPr>
          <p:nvPr/>
        </p:nvPicPr>
        <p:blipFill>
          <a:blip r:embed="rId5"/>
          <a:stretch>
            <a:fillRect/>
          </a:stretch>
        </p:blipFill>
        <p:spPr>
          <a:xfrm>
            <a:off x="8554823" y="3488645"/>
            <a:ext cx="2327324" cy="156861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9" name="Picture 38"/>
          <p:cNvPicPr>
            <a:picLocks noChangeAspect="1"/>
          </p:cNvPicPr>
          <p:nvPr/>
        </p:nvPicPr>
        <p:blipFill>
          <a:blip r:embed="rId6"/>
          <a:stretch>
            <a:fillRect/>
          </a:stretch>
        </p:blipFill>
        <p:spPr>
          <a:xfrm rot="21211132">
            <a:off x="7856041" y="4709345"/>
            <a:ext cx="2799307" cy="158440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091008529"/>
      </p:ext>
    </p:extLst>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GB" dirty="0" smtClean="0"/>
              <a:t>Agenda</a:t>
            </a:r>
            <a:endParaRPr lang="en-GB" dirty="0"/>
          </a:p>
        </p:txBody>
      </p:sp>
      <p:sp>
        <p:nvSpPr>
          <p:cNvPr id="5" name="Text Placeholder 4"/>
          <p:cNvSpPr>
            <a:spLocks noGrp="1"/>
          </p:cNvSpPr>
          <p:nvPr>
            <p:ph type="body" sz="quarter" idx="10"/>
          </p:nvPr>
        </p:nvSpPr>
        <p:spPr/>
        <p:txBody>
          <a:bodyPr/>
          <a:lstStyle/>
          <a:p>
            <a:pPr marL="0" indent="0">
              <a:buNone/>
            </a:pPr>
            <a:r>
              <a:rPr lang="en-GB" sz="2800" dirty="0" smtClean="0">
                <a:solidFill>
                  <a:schemeClr val="tx1">
                    <a:lumMod val="75000"/>
                  </a:schemeClr>
                </a:solidFill>
              </a:rPr>
              <a:t>Why do we need products?</a:t>
            </a:r>
          </a:p>
          <a:p>
            <a:pPr marL="0" indent="0">
              <a:buNone/>
            </a:pPr>
            <a:r>
              <a:rPr lang="en-GB" sz="2000" dirty="0" smtClean="0">
                <a:latin typeface="Roboto Light" panose="02000000000000000000" pitchFamily="2" charset="0"/>
                <a:ea typeface="Roboto Light" panose="02000000000000000000" pitchFamily="2" charset="0"/>
              </a:rPr>
              <a:t>.</a:t>
            </a:r>
          </a:p>
          <a:p>
            <a:pPr marL="0" indent="0">
              <a:buNone/>
            </a:pPr>
            <a:endParaRPr lang="en-GB" sz="2000" dirty="0" smtClean="0">
              <a:latin typeface="Roboto Light" panose="02000000000000000000" pitchFamily="2" charset="0"/>
              <a:ea typeface="Roboto Light" panose="02000000000000000000" pitchFamily="2" charset="0"/>
            </a:endParaRPr>
          </a:p>
          <a:p>
            <a:pPr marL="0" indent="0">
              <a:buNone/>
            </a:pPr>
            <a:endParaRPr lang="en-GB" sz="2000" dirty="0" smtClean="0">
              <a:latin typeface="Roboto Light" panose="02000000000000000000" pitchFamily="2" charset="0"/>
              <a:ea typeface="Roboto Light" panose="02000000000000000000" pitchFamily="2" charset="0"/>
            </a:endParaRPr>
          </a:p>
          <a:p>
            <a:pPr marL="0" indent="0">
              <a:buNone/>
            </a:pPr>
            <a:endParaRPr lang="en-GB" sz="2000" dirty="0" smtClean="0">
              <a:latin typeface="Roboto Light" panose="02000000000000000000" pitchFamily="2" charset="0"/>
              <a:ea typeface="Roboto Light" panose="02000000000000000000" pitchFamily="2" charset="0"/>
            </a:endParaRPr>
          </a:p>
          <a:p>
            <a:pPr marL="0" indent="0">
              <a:buNone/>
            </a:pPr>
            <a:r>
              <a:rPr lang="en-GB" sz="2800" dirty="0" smtClean="0"/>
              <a:t>What kind of products do we have?</a:t>
            </a:r>
            <a:endParaRPr lang="en-GB" sz="2800" dirty="0"/>
          </a:p>
          <a:p>
            <a:pPr marL="0" indent="0">
              <a:buNone/>
            </a:pPr>
            <a:endParaRPr lang="en-GB" sz="2800" dirty="0" smtClean="0">
              <a:solidFill>
                <a:schemeClr val="tx1">
                  <a:lumMod val="75000"/>
                </a:schemeClr>
              </a:solidFill>
            </a:endParaRPr>
          </a:p>
          <a:p>
            <a:pPr marL="0" indent="0">
              <a:buNone/>
            </a:pPr>
            <a:endParaRPr lang="en-GB" sz="2800" dirty="0">
              <a:solidFill>
                <a:schemeClr val="tx1">
                  <a:lumMod val="75000"/>
                </a:schemeClr>
              </a:solidFill>
            </a:endParaRPr>
          </a:p>
          <a:p>
            <a:pPr marL="0" indent="0">
              <a:buNone/>
            </a:pPr>
            <a:endParaRPr lang="en-GB" sz="2800" dirty="0">
              <a:solidFill>
                <a:schemeClr val="tx1">
                  <a:lumMod val="75000"/>
                </a:schemeClr>
              </a:solidFill>
            </a:endParaRPr>
          </a:p>
          <a:p>
            <a:pPr marL="0" indent="0">
              <a:buNone/>
            </a:pPr>
            <a:endParaRPr lang="en-GB" sz="2000" dirty="0">
              <a:latin typeface="Roboto Light" panose="02000000000000000000" pitchFamily="2" charset="0"/>
              <a:ea typeface="Roboto Light" panose="02000000000000000000" pitchFamily="2" charset="0"/>
            </a:endParaRPr>
          </a:p>
          <a:p>
            <a:pPr marL="0" indent="0">
              <a:buNone/>
            </a:pPr>
            <a:endParaRPr lang="en-GB" sz="2000" dirty="0">
              <a:latin typeface="Roboto Light" panose="02000000000000000000" pitchFamily="2" charset="0"/>
              <a:ea typeface="Roboto Light" panose="02000000000000000000" pitchFamily="2" charset="0"/>
            </a:endParaRPr>
          </a:p>
        </p:txBody>
      </p:sp>
    </p:spTree>
    <p:extLst>
      <p:ext uri="{BB962C8B-B14F-4D97-AF65-F5344CB8AC3E}">
        <p14:creationId xmlns:p14="http://schemas.microsoft.com/office/powerpoint/2010/main" val="350713565"/>
      </p:ext>
    </p:extLst>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#Single channel(s) – what part of spectra?	</a:t>
            </a:r>
            <a:endParaRPr lang="en-GB" dirty="0"/>
          </a:p>
        </p:txBody>
      </p:sp>
      <p:pic>
        <p:nvPicPr>
          <p:cNvPr id="4" name="Picture 3"/>
          <p:cNvPicPr>
            <a:picLocks noChangeAspect="1"/>
          </p:cNvPicPr>
          <p:nvPr/>
        </p:nvPicPr>
        <p:blipFill>
          <a:blip r:embed="rId2"/>
          <a:stretch>
            <a:fillRect/>
          </a:stretch>
        </p:blipFill>
        <p:spPr>
          <a:xfrm>
            <a:off x="6034076" y="751838"/>
            <a:ext cx="4889644" cy="2880000"/>
          </a:xfrm>
          <a:prstGeom prst="rect">
            <a:avLst/>
          </a:prstGeom>
        </p:spPr>
      </p:pic>
      <p:pic>
        <p:nvPicPr>
          <p:cNvPr id="5" name="Picture 4"/>
          <p:cNvPicPr>
            <a:picLocks noChangeAspect="1"/>
          </p:cNvPicPr>
          <p:nvPr/>
        </p:nvPicPr>
        <p:blipFill>
          <a:blip r:embed="rId3"/>
          <a:stretch>
            <a:fillRect/>
          </a:stretch>
        </p:blipFill>
        <p:spPr>
          <a:xfrm>
            <a:off x="792481" y="3720890"/>
            <a:ext cx="4897959" cy="2880000"/>
          </a:xfrm>
          <a:prstGeom prst="rect">
            <a:avLst/>
          </a:prstGeom>
        </p:spPr>
      </p:pic>
      <p:pic>
        <p:nvPicPr>
          <p:cNvPr id="6" name="Picture 5"/>
          <p:cNvPicPr>
            <a:picLocks noChangeAspect="1"/>
          </p:cNvPicPr>
          <p:nvPr/>
        </p:nvPicPr>
        <p:blipFill>
          <a:blip r:embed="rId4"/>
          <a:stretch>
            <a:fillRect/>
          </a:stretch>
        </p:blipFill>
        <p:spPr>
          <a:xfrm>
            <a:off x="6025761" y="3720890"/>
            <a:ext cx="4897959" cy="2880000"/>
          </a:xfrm>
          <a:prstGeom prst="rect">
            <a:avLst/>
          </a:prstGeom>
        </p:spPr>
      </p:pic>
      <p:pic>
        <p:nvPicPr>
          <p:cNvPr id="7" name="Picture 6"/>
          <p:cNvPicPr>
            <a:picLocks noChangeAspect="1"/>
          </p:cNvPicPr>
          <p:nvPr/>
        </p:nvPicPr>
        <p:blipFill>
          <a:blip r:embed="rId5"/>
          <a:stretch>
            <a:fillRect/>
          </a:stretch>
        </p:blipFill>
        <p:spPr>
          <a:xfrm>
            <a:off x="792480" y="751838"/>
            <a:ext cx="4897960" cy="2880000"/>
          </a:xfrm>
          <a:prstGeom prst="rect">
            <a:avLst/>
          </a:prstGeom>
        </p:spPr>
      </p:pic>
      <p:pic>
        <p:nvPicPr>
          <p:cNvPr id="8" name="Picture 7"/>
          <p:cNvPicPr>
            <a:picLocks noChangeAspect="1"/>
          </p:cNvPicPr>
          <p:nvPr/>
        </p:nvPicPr>
        <p:blipFill>
          <a:blip r:embed="rId6"/>
          <a:stretch>
            <a:fillRect/>
          </a:stretch>
        </p:blipFill>
        <p:spPr>
          <a:xfrm rot="21318842">
            <a:off x="10276541" y="195712"/>
            <a:ext cx="1446764" cy="916284"/>
          </a:xfrm>
          <a:prstGeom prst="rect">
            <a:avLst/>
          </a:prstGeom>
          <a:solidFill>
            <a:srgbClr val="FFFFFF">
              <a:shade val="85000"/>
            </a:srgbClr>
          </a:solidFill>
          <a:ln w="101600" cap="sq">
            <a:solidFill>
              <a:srgbClr val="FDFDFD"/>
            </a:solidFill>
            <a:miter lim="800000"/>
          </a:ln>
          <a:effectLst>
            <a:outerShdw blurRad="57150" dist="37500" dir="7560000" sy="98000" kx="110000" ky="200000" algn="tl" rotWithShape="0">
              <a:srgbClr val="000000">
                <a:alpha val="20000"/>
              </a:srgbClr>
            </a:outerShdw>
          </a:effectLst>
          <a:scene3d>
            <a:camera prst="perspectiveRelaxed">
              <a:rot lat="18960000" lon="0" rev="0"/>
            </a:camera>
            <a:lightRig rig="twoPt" dir="t">
              <a:rot lat="0" lon="0" rev="7200000"/>
            </a:lightRig>
          </a:scene3d>
          <a:sp3d prstMaterial="matte">
            <a:bevelT w="22860" h="12700"/>
            <a:contourClr>
              <a:srgbClr val="FFFFFF"/>
            </a:contourClr>
          </a:sp3d>
        </p:spPr>
      </p:pic>
      <p:sp>
        <p:nvSpPr>
          <p:cNvPr id="3" name="Rectangle 2"/>
          <p:cNvSpPr/>
          <p:nvPr/>
        </p:nvSpPr>
        <p:spPr>
          <a:xfrm>
            <a:off x="882831" y="751838"/>
            <a:ext cx="426720" cy="369332"/>
          </a:xfrm>
          <a:prstGeom prst="rect">
            <a:avLst/>
          </a:prstGeom>
        </p:spPr>
        <p:txBody>
          <a:bodyPr wrap="none">
            <a:spAutoFit/>
          </a:bodyPr>
          <a:lstStyle/>
          <a:p>
            <a:r>
              <a:rPr lang="en-GB" sz="1800" dirty="0" smtClean="0">
                <a:solidFill>
                  <a:schemeClr val="tx1">
                    <a:lumMod val="95000"/>
                  </a:schemeClr>
                </a:solidFill>
              </a:rPr>
              <a:t>a)</a:t>
            </a:r>
            <a:endParaRPr lang="en-GB" sz="1800" dirty="0">
              <a:solidFill>
                <a:schemeClr val="tx1">
                  <a:lumMod val="95000"/>
                </a:schemeClr>
              </a:solidFill>
            </a:endParaRPr>
          </a:p>
        </p:txBody>
      </p:sp>
      <p:sp>
        <p:nvSpPr>
          <p:cNvPr id="9" name="Rectangle 8"/>
          <p:cNvSpPr/>
          <p:nvPr/>
        </p:nvSpPr>
        <p:spPr>
          <a:xfrm>
            <a:off x="6065520" y="729132"/>
            <a:ext cx="434734" cy="369332"/>
          </a:xfrm>
          <a:prstGeom prst="rect">
            <a:avLst/>
          </a:prstGeom>
        </p:spPr>
        <p:txBody>
          <a:bodyPr wrap="none">
            <a:spAutoFit/>
          </a:bodyPr>
          <a:lstStyle/>
          <a:p>
            <a:r>
              <a:rPr lang="en-GB" sz="1800" dirty="0">
                <a:solidFill>
                  <a:schemeClr val="tx1">
                    <a:lumMod val="95000"/>
                  </a:schemeClr>
                </a:solidFill>
              </a:rPr>
              <a:t>b</a:t>
            </a:r>
            <a:r>
              <a:rPr lang="en-GB" sz="1800" dirty="0" smtClean="0">
                <a:solidFill>
                  <a:schemeClr val="tx1">
                    <a:lumMod val="95000"/>
                  </a:schemeClr>
                </a:solidFill>
              </a:rPr>
              <a:t>)</a:t>
            </a:r>
            <a:endParaRPr lang="en-GB" sz="1800" dirty="0">
              <a:solidFill>
                <a:schemeClr val="tx1">
                  <a:lumMod val="95000"/>
                </a:schemeClr>
              </a:solidFill>
            </a:endParaRPr>
          </a:p>
        </p:txBody>
      </p:sp>
      <p:sp>
        <p:nvSpPr>
          <p:cNvPr id="10" name="Rectangle 9"/>
          <p:cNvSpPr/>
          <p:nvPr/>
        </p:nvSpPr>
        <p:spPr>
          <a:xfrm>
            <a:off x="792480" y="3743596"/>
            <a:ext cx="410690" cy="369332"/>
          </a:xfrm>
          <a:prstGeom prst="rect">
            <a:avLst/>
          </a:prstGeom>
        </p:spPr>
        <p:txBody>
          <a:bodyPr wrap="none">
            <a:spAutoFit/>
          </a:bodyPr>
          <a:lstStyle/>
          <a:p>
            <a:r>
              <a:rPr lang="en-GB" sz="1800" dirty="0">
                <a:solidFill>
                  <a:schemeClr val="tx1">
                    <a:lumMod val="95000"/>
                  </a:schemeClr>
                </a:solidFill>
              </a:rPr>
              <a:t>c</a:t>
            </a:r>
            <a:r>
              <a:rPr lang="en-GB" sz="1800" dirty="0" smtClean="0">
                <a:solidFill>
                  <a:schemeClr val="tx1">
                    <a:lumMod val="95000"/>
                  </a:schemeClr>
                </a:solidFill>
              </a:rPr>
              <a:t>)</a:t>
            </a:r>
            <a:endParaRPr lang="en-GB" sz="1800" dirty="0">
              <a:solidFill>
                <a:schemeClr val="tx1">
                  <a:lumMod val="95000"/>
                </a:schemeClr>
              </a:solidFill>
            </a:endParaRPr>
          </a:p>
        </p:txBody>
      </p:sp>
      <p:sp>
        <p:nvSpPr>
          <p:cNvPr id="11" name="Rectangle 10"/>
          <p:cNvSpPr/>
          <p:nvPr/>
        </p:nvSpPr>
        <p:spPr>
          <a:xfrm>
            <a:off x="6073534" y="3743596"/>
            <a:ext cx="434734" cy="369332"/>
          </a:xfrm>
          <a:prstGeom prst="rect">
            <a:avLst/>
          </a:prstGeom>
        </p:spPr>
        <p:txBody>
          <a:bodyPr wrap="none">
            <a:spAutoFit/>
          </a:bodyPr>
          <a:lstStyle/>
          <a:p>
            <a:r>
              <a:rPr lang="en-GB" sz="1800" dirty="0">
                <a:solidFill>
                  <a:schemeClr val="tx1">
                    <a:lumMod val="95000"/>
                  </a:schemeClr>
                </a:solidFill>
              </a:rPr>
              <a:t>d</a:t>
            </a:r>
            <a:r>
              <a:rPr lang="en-GB" sz="1800" dirty="0" smtClean="0">
                <a:solidFill>
                  <a:schemeClr val="tx1">
                    <a:lumMod val="95000"/>
                  </a:schemeClr>
                </a:solidFill>
              </a:rPr>
              <a:t>)</a:t>
            </a:r>
            <a:endParaRPr lang="en-GB" sz="1800" dirty="0">
              <a:solidFill>
                <a:schemeClr val="tx1">
                  <a:lumMod val="95000"/>
                </a:schemeClr>
              </a:solidFill>
            </a:endParaRPr>
          </a:p>
        </p:txBody>
      </p:sp>
      <p:pic>
        <p:nvPicPr>
          <p:cNvPr id="12" name="Picture 11"/>
          <p:cNvPicPr>
            <a:picLocks noChangeAspect="1"/>
          </p:cNvPicPr>
          <p:nvPr/>
        </p:nvPicPr>
        <p:blipFill>
          <a:blip r:embed="rId7"/>
          <a:stretch>
            <a:fillRect/>
          </a:stretch>
        </p:blipFill>
        <p:spPr>
          <a:xfrm>
            <a:off x="7908104" y="1855921"/>
            <a:ext cx="3994595" cy="285393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778309875"/>
      </p:ext>
    </p:extLst>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Single channel(s) – wind shear detection, storm dynamics</a:t>
            </a:r>
            <a:endParaRPr lang="en-GB" dirty="0"/>
          </a:p>
        </p:txBody>
      </p:sp>
      <p:pic>
        <p:nvPicPr>
          <p:cNvPr id="10" name="shear_loop">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264305" y="1019908"/>
            <a:ext cx="8141228" cy="5487631"/>
          </a:xfrm>
          <a:prstGeom prst="rect">
            <a:avLst/>
          </a:prstGeom>
        </p:spPr>
      </p:pic>
      <p:pic>
        <p:nvPicPr>
          <p:cNvPr id="11" name="Picture 10"/>
          <p:cNvPicPr>
            <a:picLocks noChangeAspect="1"/>
          </p:cNvPicPr>
          <p:nvPr/>
        </p:nvPicPr>
        <p:blipFill>
          <a:blip r:embed="rId5"/>
          <a:stretch>
            <a:fillRect/>
          </a:stretch>
        </p:blipFill>
        <p:spPr>
          <a:xfrm>
            <a:off x="307710" y="1019908"/>
            <a:ext cx="1838325" cy="1676400"/>
          </a:xfrm>
          <a:prstGeom prst="rect">
            <a:avLst/>
          </a:prstGeom>
        </p:spPr>
      </p:pic>
    </p:spTree>
    <p:extLst>
      <p:ext uri="{BB962C8B-B14F-4D97-AF65-F5344CB8AC3E}">
        <p14:creationId xmlns:p14="http://schemas.microsoft.com/office/powerpoint/2010/main" val="430542833"/>
      </p:ext>
    </p:extLst>
  </p:cSld>
  <p:clrMapOvr>
    <a:masterClrMapping/>
  </p:clrMapOvr>
  <p:transition/>
  <p:timing>
    <p:tnLst>
      <p:par>
        <p:cTn id="1" dur="indefinite" restart="never" nodeType="tmRoot">
          <p:childTnLst>
            <p:seq concurrent="1" nextAc="seek">
              <p:cTn id="2" restart="whenNotActive" fill="hold" evtFilter="cancelBubble" nodeType="interactiveSeq">
                <p:stCondLst>
                  <p:cond evt="onClick" delay="0">
                    <p:tgtEl>
                      <p:spTgt spid="10"/>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10"/>
                                        </p:tgtEl>
                                      </p:cBhvr>
                                    </p:cmd>
                                  </p:childTnLst>
                                </p:cTn>
                              </p:par>
                            </p:childTnLst>
                          </p:cTn>
                        </p:par>
                      </p:childTnLst>
                    </p:cTn>
                  </p:par>
                </p:childTnLst>
              </p:cTn>
              <p:nextCondLst>
                <p:cond evt="onClick" delay="0">
                  <p:tgtEl>
                    <p:spTgt spid="10"/>
                  </p:tgtEl>
                </p:cond>
              </p:nextCondLst>
            </p:seq>
            <p:video>
              <p:cMediaNode vol="80000">
                <p:cTn id="7" fill="hold" display="0">
                  <p:stCondLst>
                    <p:cond delay="indefinite"/>
                  </p:stCondLst>
                </p:cTn>
                <p:tgtEl>
                  <p:spTgt spid="10"/>
                </p:tgtEl>
              </p:cMediaNode>
            </p:vide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Single channel(s) – convergence line detection</a:t>
            </a:r>
            <a:endParaRPr lang="en-GB" dirty="0"/>
          </a:p>
        </p:txBody>
      </p:sp>
      <p:pic>
        <p:nvPicPr>
          <p:cNvPr id="5" name="Picture 2" descr="1000_12"/>
          <p:cNvPicPr>
            <a:picLocks noChangeAspect="1" noChangeArrowheads="1"/>
          </p:cNvPicPr>
          <p:nvPr/>
        </p:nvPicPr>
        <p:blipFill>
          <a:blip r:embed="rId2">
            <a:extLst>
              <a:ext uri="{28A0092B-C50C-407E-A947-70E740481C1C}">
                <a14:useLocalDpi xmlns:a14="http://schemas.microsoft.com/office/drawing/2010/main" val="0"/>
              </a:ext>
            </a:extLst>
          </a:blip>
          <a:srcRect l="12599" r="12599"/>
          <a:stretch>
            <a:fillRect/>
          </a:stretch>
        </p:blipFill>
        <p:spPr bwMode="auto">
          <a:xfrm>
            <a:off x="7706200" y="1701422"/>
            <a:ext cx="2951162" cy="3960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3"/>
          <p:cNvSpPr>
            <a:spLocks noChangeArrowheads="1"/>
          </p:cNvSpPr>
          <p:nvPr/>
        </p:nvSpPr>
        <p:spPr bwMode="auto">
          <a:xfrm>
            <a:off x="3019900" y="1023705"/>
            <a:ext cx="9109075"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1300">
                <a:solidFill>
                  <a:srgbClr val="000000"/>
                </a:solidFill>
                <a:latin typeface="Helvetica" panose="020B0604020202020204" pitchFamily="34" charset="0"/>
              </a:defRPr>
            </a:lvl1pPr>
            <a:lvl2pPr marL="742950" indent="-285750">
              <a:defRPr sz="1300">
                <a:solidFill>
                  <a:srgbClr val="000000"/>
                </a:solidFill>
                <a:latin typeface="Helvetica" panose="020B0604020202020204" pitchFamily="34" charset="0"/>
              </a:defRPr>
            </a:lvl2pPr>
            <a:lvl3pPr marL="1143000" indent="-228600">
              <a:defRPr sz="1300">
                <a:solidFill>
                  <a:srgbClr val="000000"/>
                </a:solidFill>
                <a:latin typeface="Helvetica" panose="020B0604020202020204" pitchFamily="34" charset="0"/>
              </a:defRPr>
            </a:lvl3pPr>
            <a:lvl4pPr marL="1600200" indent="-228600">
              <a:defRPr sz="1300">
                <a:solidFill>
                  <a:srgbClr val="000000"/>
                </a:solidFill>
                <a:latin typeface="Helvetica" panose="020B0604020202020204" pitchFamily="34" charset="0"/>
              </a:defRPr>
            </a:lvl4pPr>
            <a:lvl5pPr marL="2057400" indent="-228600">
              <a:defRPr sz="1300">
                <a:solidFill>
                  <a:srgbClr val="000000"/>
                </a:solidFill>
                <a:latin typeface="Helvetica" panose="020B0604020202020204" pitchFamily="34" charset="0"/>
              </a:defRPr>
            </a:lvl5pPr>
            <a:lvl6pPr marL="2514600" indent="-228600" algn="ctr" eaLnBrk="0" fontAlgn="base" hangingPunct="0">
              <a:spcBef>
                <a:spcPct val="0"/>
              </a:spcBef>
              <a:spcAft>
                <a:spcPct val="0"/>
              </a:spcAft>
              <a:defRPr sz="1300">
                <a:solidFill>
                  <a:srgbClr val="000000"/>
                </a:solidFill>
                <a:latin typeface="Helvetica" panose="020B0604020202020204" pitchFamily="34" charset="0"/>
              </a:defRPr>
            </a:lvl6pPr>
            <a:lvl7pPr marL="2971800" indent="-228600" algn="ctr" eaLnBrk="0" fontAlgn="base" hangingPunct="0">
              <a:spcBef>
                <a:spcPct val="0"/>
              </a:spcBef>
              <a:spcAft>
                <a:spcPct val="0"/>
              </a:spcAft>
              <a:defRPr sz="1300">
                <a:solidFill>
                  <a:srgbClr val="000000"/>
                </a:solidFill>
                <a:latin typeface="Helvetica" panose="020B0604020202020204" pitchFamily="34" charset="0"/>
              </a:defRPr>
            </a:lvl7pPr>
            <a:lvl8pPr marL="3429000" indent="-228600" algn="ctr" eaLnBrk="0" fontAlgn="base" hangingPunct="0">
              <a:spcBef>
                <a:spcPct val="0"/>
              </a:spcBef>
              <a:spcAft>
                <a:spcPct val="0"/>
              </a:spcAft>
              <a:defRPr sz="1300">
                <a:solidFill>
                  <a:srgbClr val="000000"/>
                </a:solidFill>
                <a:latin typeface="Helvetica" panose="020B0604020202020204" pitchFamily="34" charset="0"/>
              </a:defRPr>
            </a:lvl8pPr>
            <a:lvl9pPr marL="3886200" indent="-228600" algn="ctr" eaLnBrk="0" fontAlgn="base" hangingPunct="0">
              <a:spcBef>
                <a:spcPct val="0"/>
              </a:spcBef>
              <a:spcAft>
                <a:spcPct val="0"/>
              </a:spcAft>
              <a:defRPr sz="1300">
                <a:solidFill>
                  <a:srgbClr val="000000"/>
                </a:solidFill>
                <a:latin typeface="Helvetica"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altLang="en-US" sz="1800" b="1" i="0" u="none" strike="noStrike" kern="1200" cap="none" spc="0" normalizeH="0" baseline="0" noProof="0" dirty="0" err="1">
                <a:ln>
                  <a:noFill/>
                </a:ln>
                <a:solidFill>
                  <a:srgbClr val="002569"/>
                </a:solidFill>
                <a:effectLst/>
                <a:uLnTx/>
                <a:uFillTx/>
                <a:latin typeface="Arial" panose="020B0604020202020204" pitchFamily="34" charset="0"/>
                <a:ea typeface="+mn-ea"/>
                <a:cs typeface="Arial" panose="020B0604020202020204" pitchFamily="34" charset="0"/>
              </a:rPr>
              <a:t>Seabreeze</a:t>
            </a:r>
            <a:r>
              <a:rPr kumimoji="0" lang="en-GB" altLang="en-US" sz="1800" b="1" i="0" u="none" strike="noStrike" kern="1200" cap="none" spc="0" normalizeH="0" baseline="0" noProof="0" dirty="0">
                <a:ln>
                  <a:noFill/>
                </a:ln>
                <a:solidFill>
                  <a:srgbClr val="002569"/>
                </a:solidFill>
                <a:effectLst/>
                <a:uLnTx/>
                <a:uFillTx/>
                <a:latin typeface="Arial" panose="020B0604020202020204" pitchFamily="34" charset="0"/>
                <a:ea typeface="+mn-ea"/>
                <a:cs typeface="Arial" panose="020B0604020202020204" pitchFamily="34" charset="0"/>
              </a:rPr>
              <a:t> Convergence, Southern Italy (Salento)</a:t>
            </a:r>
            <a:endParaRPr kumimoji="0" lang="en-GB" altLang="en-US" sz="28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endParaRPr>
          </a:p>
        </p:txBody>
      </p:sp>
      <p:sp>
        <p:nvSpPr>
          <p:cNvPr id="7" name="Rectangle 4"/>
          <p:cNvSpPr>
            <a:spLocks noChangeArrowheads="1"/>
          </p:cNvSpPr>
          <p:nvPr/>
        </p:nvSpPr>
        <p:spPr bwMode="auto">
          <a:xfrm>
            <a:off x="1548287" y="5663821"/>
            <a:ext cx="91074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15082" tIns="57542" rIns="115082" bIns="57542" anchor="ctr"/>
          <a:lstStyle>
            <a:lvl1pPr defTabSz="1143000">
              <a:defRPr sz="1300">
                <a:solidFill>
                  <a:srgbClr val="000000"/>
                </a:solidFill>
                <a:latin typeface="Helvetica" panose="020B0604020202020204" pitchFamily="34" charset="0"/>
              </a:defRPr>
            </a:lvl1pPr>
            <a:lvl2pPr marL="742950" indent="-285750" defTabSz="1143000">
              <a:defRPr sz="1300">
                <a:solidFill>
                  <a:srgbClr val="000000"/>
                </a:solidFill>
                <a:latin typeface="Helvetica" panose="020B0604020202020204" pitchFamily="34" charset="0"/>
              </a:defRPr>
            </a:lvl2pPr>
            <a:lvl3pPr marL="1143000" indent="-228600" defTabSz="1143000">
              <a:defRPr sz="1300">
                <a:solidFill>
                  <a:srgbClr val="000000"/>
                </a:solidFill>
                <a:latin typeface="Helvetica" panose="020B0604020202020204" pitchFamily="34" charset="0"/>
              </a:defRPr>
            </a:lvl3pPr>
            <a:lvl4pPr marL="1600200" indent="-228600" defTabSz="1143000">
              <a:defRPr sz="1300">
                <a:solidFill>
                  <a:srgbClr val="000000"/>
                </a:solidFill>
                <a:latin typeface="Helvetica" panose="020B0604020202020204" pitchFamily="34" charset="0"/>
              </a:defRPr>
            </a:lvl4pPr>
            <a:lvl5pPr marL="2057400" indent="-228600" defTabSz="1143000">
              <a:defRPr sz="1300">
                <a:solidFill>
                  <a:srgbClr val="000000"/>
                </a:solidFill>
                <a:latin typeface="Helvetica" panose="020B0604020202020204" pitchFamily="34" charset="0"/>
              </a:defRPr>
            </a:lvl5pPr>
            <a:lvl6pPr marL="2514600" indent="-228600" algn="ctr" defTabSz="1143000" eaLnBrk="0" fontAlgn="base" hangingPunct="0">
              <a:spcBef>
                <a:spcPct val="0"/>
              </a:spcBef>
              <a:spcAft>
                <a:spcPct val="0"/>
              </a:spcAft>
              <a:defRPr sz="1300">
                <a:solidFill>
                  <a:srgbClr val="000000"/>
                </a:solidFill>
                <a:latin typeface="Helvetica" panose="020B0604020202020204" pitchFamily="34" charset="0"/>
              </a:defRPr>
            </a:lvl6pPr>
            <a:lvl7pPr marL="2971800" indent="-228600" algn="ctr" defTabSz="1143000" eaLnBrk="0" fontAlgn="base" hangingPunct="0">
              <a:spcBef>
                <a:spcPct val="0"/>
              </a:spcBef>
              <a:spcAft>
                <a:spcPct val="0"/>
              </a:spcAft>
              <a:defRPr sz="1300">
                <a:solidFill>
                  <a:srgbClr val="000000"/>
                </a:solidFill>
                <a:latin typeface="Helvetica" panose="020B0604020202020204" pitchFamily="34" charset="0"/>
              </a:defRPr>
            </a:lvl7pPr>
            <a:lvl8pPr marL="3429000" indent="-228600" algn="ctr" defTabSz="1143000" eaLnBrk="0" fontAlgn="base" hangingPunct="0">
              <a:spcBef>
                <a:spcPct val="0"/>
              </a:spcBef>
              <a:spcAft>
                <a:spcPct val="0"/>
              </a:spcAft>
              <a:defRPr sz="1300">
                <a:solidFill>
                  <a:srgbClr val="000000"/>
                </a:solidFill>
                <a:latin typeface="Helvetica" panose="020B0604020202020204" pitchFamily="34" charset="0"/>
              </a:defRPr>
            </a:lvl8pPr>
            <a:lvl9pPr marL="3886200" indent="-228600" algn="ctr" defTabSz="1143000" eaLnBrk="0" fontAlgn="base" hangingPunct="0">
              <a:spcBef>
                <a:spcPct val="0"/>
              </a:spcBef>
              <a:spcAft>
                <a:spcPct val="0"/>
              </a:spcAft>
              <a:defRPr sz="1300">
                <a:solidFill>
                  <a:srgbClr val="000000"/>
                </a:solidFill>
                <a:latin typeface="Helvetica" panose="020B0604020202020204" pitchFamily="34" charset="0"/>
              </a:defRPr>
            </a:lvl9pPr>
          </a:lstStyle>
          <a:p>
            <a:pPr marL="0" marR="0" lvl="0" indent="0" algn="l" defTabSz="1143000" rtl="0" eaLnBrk="1" fontAlgn="base" latinLnBrk="0" hangingPunct="1">
              <a:lnSpc>
                <a:spcPct val="90000"/>
              </a:lnSpc>
              <a:spcBef>
                <a:spcPct val="0"/>
              </a:spcBef>
              <a:spcAft>
                <a:spcPct val="0"/>
              </a:spcAft>
              <a:buClrTx/>
              <a:buSzTx/>
              <a:buFontTx/>
              <a:buNone/>
              <a:tabLst/>
              <a:defRPr/>
            </a:pPr>
            <a:r>
              <a:rPr kumimoji="0" lang="en-US" altLang="en-US" sz="1600" b="1" i="0" u="none" strike="noStrike" kern="1200" cap="none" spc="0" normalizeH="0" baseline="0" noProof="0">
                <a:ln>
                  <a:noFill/>
                </a:ln>
                <a:solidFill>
                  <a:srgbClr val="002569"/>
                </a:solidFill>
                <a:effectLst/>
                <a:uLnTx/>
                <a:uFillTx/>
                <a:latin typeface="Arial" panose="020B0604020202020204" pitchFamily="34" charset="0"/>
                <a:ea typeface="+mn-ea"/>
                <a:cs typeface="Arial" panose="020B0604020202020204" pitchFamily="34" charset="0"/>
              </a:rPr>
              <a:t>          09:05 UTC                               09:40 UTC                                 10:55 UTC</a:t>
            </a:r>
          </a:p>
        </p:txBody>
      </p:sp>
      <p:pic>
        <p:nvPicPr>
          <p:cNvPr id="8" name="Picture 6" descr="0900_03"/>
          <p:cNvPicPr>
            <a:picLocks noChangeAspect="1" noChangeArrowheads="1"/>
          </p:cNvPicPr>
          <p:nvPr/>
        </p:nvPicPr>
        <p:blipFill>
          <a:blip r:embed="rId3">
            <a:extLst>
              <a:ext uri="{28A0092B-C50C-407E-A947-70E740481C1C}">
                <a14:useLocalDpi xmlns:a14="http://schemas.microsoft.com/office/drawing/2010/main" val="0"/>
              </a:ext>
            </a:extLst>
          </a:blip>
          <a:srcRect l="12599" r="12599"/>
          <a:stretch>
            <a:fillRect/>
          </a:stretch>
        </p:blipFill>
        <p:spPr bwMode="auto">
          <a:xfrm>
            <a:off x="1548287" y="1701422"/>
            <a:ext cx="2946400" cy="3954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7" descr="0900_09"/>
          <p:cNvPicPr>
            <a:picLocks noChangeAspect="1" noChangeArrowheads="1"/>
          </p:cNvPicPr>
          <p:nvPr/>
        </p:nvPicPr>
        <p:blipFill>
          <a:blip r:embed="rId4">
            <a:extLst>
              <a:ext uri="{28A0092B-C50C-407E-A947-70E740481C1C}">
                <a14:useLocalDpi xmlns:a14="http://schemas.microsoft.com/office/drawing/2010/main" val="0"/>
              </a:ext>
            </a:extLst>
          </a:blip>
          <a:srcRect l="12599" r="12599"/>
          <a:stretch>
            <a:fillRect/>
          </a:stretch>
        </p:blipFill>
        <p:spPr bwMode="auto">
          <a:xfrm>
            <a:off x="4624863" y="1701422"/>
            <a:ext cx="2949575" cy="3960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8"/>
          <p:cNvSpPr>
            <a:spLocks noChangeArrowheads="1"/>
          </p:cNvSpPr>
          <p:nvPr/>
        </p:nvSpPr>
        <p:spPr bwMode="auto">
          <a:xfrm>
            <a:off x="3302024" y="6039267"/>
            <a:ext cx="91074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15082" tIns="57542" rIns="115082" bIns="57542" anchor="ctr"/>
          <a:lstStyle>
            <a:lvl1pPr defTabSz="1143000">
              <a:defRPr sz="1300">
                <a:solidFill>
                  <a:srgbClr val="000000"/>
                </a:solidFill>
                <a:latin typeface="Helvetica" panose="020B0604020202020204" pitchFamily="34" charset="0"/>
              </a:defRPr>
            </a:lvl1pPr>
            <a:lvl2pPr marL="742950" indent="-285750" defTabSz="1143000">
              <a:defRPr sz="1300">
                <a:solidFill>
                  <a:srgbClr val="000000"/>
                </a:solidFill>
                <a:latin typeface="Helvetica" panose="020B0604020202020204" pitchFamily="34" charset="0"/>
              </a:defRPr>
            </a:lvl2pPr>
            <a:lvl3pPr marL="1143000" indent="-228600" defTabSz="1143000">
              <a:defRPr sz="1300">
                <a:solidFill>
                  <a:srgbClr val="000000"/>
                </a:solidFill>
                <a:latin typeface="Helvetica" panose="020B0604020202020204" pitchFamily="34" charset="0"/>
              </a:defRPr>
            </a:lvl3pPr>
            <a:lvl4pPr marL="1600200" indent="-228600" defTabSz="1143000">
              <a:defRPr sz="1300">
                <a:solidFill>
                  <a:srgbClr val="000000"/>
                </a:solidFill>
                <a:latin typeface="Helvetica" panose="020B0604020202020204" pitchFamily="34" charset="0"/>
              </a:defRPr>
            </a:lvl4pPr>
            <a:lvl5pPr marL="2057400" indent="-228600" defTabSz="1143000">
              <a:defRPr sz="1300">
                <a:solidFill>
                  <a:srgbClr val="000000"/>
                </a:solidFill>
                <a:latin typeface="Helvetica" panose="020B0604020202020204" pitchFamily="34" charset="0"/>
              </a:defRPr>
            </a:lvl5pPr>
            <a:lvl6pPr marL="2514600" indent="-228600" algn="ctr" defTabSz="1143000" eaLnBrk="0" fontAlgn="base" hangingPunct="0">
              <a:spcBef>
                <a:spcPct val="0"/>
              </a:spcBef>
              <a:spcAft>
                <a:spcPct val="0"/>
              </a:spcAft>
              <a:defRPr sz="1300">
                <a:solidFill>
                  <a:srgbClr val="000000"/>
                </a:solidFill>
                <a:latin typeface="Helvetica" panose="020B0604020202020204" pitchFamily="34" charset="0"/>
              </a:defRPr>
            </a:lvl6pPr>
            <a:lvl7pPr marL="2971800" indent="-228600" algn="ctr" defTabSz="1143000" eaLnBrk="0" fontAlgn="base" hangingPunct="0">
              <a:spcBef>
                <a:spcPct val="0"/>
              </a:spcBef>
              <a:spcAft>
                <a:spcPct val="0"/>
              </a:spcAft>
              <a:defRPr sz="1300">
                <a:solidFill>
                  <a:srgbClr val="000000"/>
                </a:solidFill>
                <a:latin typeface="Helvetica" panose="020B0604020202020204" pitchFamily="34" charset="0"/>
              </a:defRPr>
            </a:lvl7pPr>
            <a:lvl8pPr marL="3429000" indent="-228600" algn="ctr" defTabSz="1143000" eaLnBrk="0" fontAlgn="base" hangingPunct="0">
              <a:spcBef>
                <a:spcPct val="0"/>
              </a:spcBef>
              <a:spcAft>
                <a:spcPct val="0"/>
              </a:spcAft>
              <a:defRPr sz="1300">
                <a:solidFill>
                  <a:srgbClr val="000000"/>
                </a:solidFill>
                <a:latin typeface="Helvetica" panose="020B0604020202020204" pitchFamily="34" charset="0"/>
              </a:defRPr>
            </a:lvl8pPr>
            <a:lvl9pPr marL="3886200" indent="-228600" algn="ctr" defTabSz="1143000" eaLnBrk="0" fontAlgn="base" hangingPunct="0">
              <a:spcBef>
                <a:spcPct val="0"/>
              </a:spcBef>
              <a:spcAft>
                <a:spcPct val="0"/>
              </a:spcAft>
              <a:defRPr sz="1300">
                <a:solidFill>
                  <a:srgbClr val="000000"/>
                </a:solidFill>
                <a:latin typeface="Helvetica" panose="020B0604020202020204" pitchFamily="34" charset="0"/>
              </a:defRPr>
            </a:lvl9pPr>
          </a:lstStyle>
          <a:p>
            <a:pPr marL="0" marR="0" lvl="0" indent="0" algn="l" defTabSz="1143000" rtl="0" eaLnBrk="1" fontAlgn="base" latinLnBrk="0" hangingPunct="1">
              <a:lnSpc>
                <a:spcPct val="90000"/>
              </a:lnSpc>
              <a:spcBef>
                <a:spcPct val="0"/>
              </a:spcBef>
              <a:spcAft>
                <a:spcPct val="0"/>
              </a:spcAft>
              <a:buClrTx/>
              <a:buSzTx/>
              <a:buFontTx/>
              <a:buNone/>
              <a:tabLst/>
              <a:defRPr/>
            </a:pPr>
            <a:r>
              <a:rPr kumimoji="0" lang="en-US" altLang="en-US" sz="1600" b="1" i="0" u="none" strike="noStrike" kern="1200" cap="none" spc="0" normalizeH="0" baseline="0" noProof="0" dirty="0">
                <a:ln>
                  <a:noFill/>
                </a:ln>
                <a:solidFill>
                  <a:srgbClr val="002569"/>
                </a:solidFill>
                <a:effectLst/>
                <a:uLnTx/>
                <a:uFillTx/>
                <a:latin typeface="Arial" panose="020B0604020202020204" pitchFamily="34" charset="0"/>
                <a:ea typeface="+mn-ea"/>
                <a:cs typeface="Arial" panose="020B0604020202020204" pitchFamily="34" charset="0"/>
              </a:rPr>
              <a:t>12 June 2007, HRV Channel (Met-8 Rapid Scans)</a:t>
            </a:r>
          </a:p>
        </p:txBody>
      </p:sp>
      <p:sp>
        <p:nvSpPr>
          <p:cNvPr id="13" name="Line 9"/>
          <p:cNvSpPr>
            <a:spLocks noChangeShapeType="1"/>
          </p:cNvSpPr>
          <p:nvPr/>
        </p:nvSpPr>
        <p:spPr bwMode="auto">
          <a:xfrm flipV="1">
            <a:off x="2915125" y="3225421"/>
            <a:ext cx="303212" cy="457200"/>
          </a:xfrm>
          <a:prstGeom prst="line">
            <a:avLst/>
          </a:prstGeom>
          <a:noFill/>
          <a:ln w="38100">
            <a:solidFill>
              <a:srgbClr val="FFFF99"/>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7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4" name="Line 10"/>
          <p:cNvSpPr>
            <a:spLocks noChangeShapeType="1"/>
          </p:cNvSpPr>
          <p:nvPr/>
        </p:nvSpPr>
        <p:spPr bwMode="auto">
          <a:xfrm flipV="1">
            <a:off x="3445350" y="3530221"/>
            <a:ext cx="304800" cy="457200"/>
          </a:xfrm>
          <a:prstGeom prst="line">
            <a:avLst/>
          </a:prstGeom>
          <a:noFill/>
          <a:ln w="38100">
            <a:solidFill>
              <a:srgbClr val="FFFF99"/>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7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5" name="Line 11"/>
          <p:cNvSpPr>
            <a:spLocks noChangeShapeType="1"/>
          </p:cNvSpPr>
          <p:nvPr/>
        </p:nvSpPr>
        <p:spPr bwMode="auto">
          <a:xfrm flipH="1">
            <a:off x="3370738" y="2539621"/>
            <a:ext cx="303213" cy="457200"/>
          </a:xfrm>
          <a:prstGeom prst="line">
            <a:avLst/>
          </a:prstGeom>
          <a:noFill/>
          <a:ln w="38100">
            <a:solidFill>
              <a:srgbClr val="FFFF99"/>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7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6" name="Line 12"/>
          <p:cNvSpPr>
            <a:spLocks noChangeShapeType="1"/>
          </p:cNvSpPr>
          <p:nvPr/>
        </p:nvSpPr>
        <p:spPr bwMode="auto">
          <a:xfrm flipH="1">
            <a:off x="3977163" y="2844421"/>
            <a:ext cx="303213" cy="457200"/>
          </a:xfrm>
          <a:prstGeom prst="line">
            <a:avLst/>
          </a:prstGeom>
          <a:noFill/>
          <a:ln w="38100">
            <a:solidFill>
              <a:srgbClr val="FFFF99"/>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7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398745251"/>
      </p:ext>
    </p:extLst>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#Channel difference/ratio</a:t>
            </a:r>
            <a:endParaRPr lang="en-GB" dirty="0"/>
          </a:p>
        </p:txBody>
      </p:sp>
      <p:sp>
        <p:nvSpPr>
          <p:cNvPr id="3" name="Text Placeholder 2"/>
          <p:cNvSpPr>
            <a:spLocks noGrp="1"/>
          </p:cNvSpPr>
          <p:nvPr>
            <p:ph type="body" sz="quarter" idx="10"/>
          </p:nvPr>
        </p:nvSpPr>
        <p:spPr>
          <a:xfrm>
            <a:off x="9190182" y="1139429"/>
            <a:ext cx="2582210" cy="5262675"/>
          </a:xfrm>
        </p:spPr>
        <p:txBody>
          <a:bodyPr>
            <a:normAutofit/>
          </a:bodyPr>
          <a:lstStyle/>
          <a:p>
            <a:r>
              <a:rPr lang="en-GB" sz="2800" dirty="0" smtClean="0"/>
              <a:t>Enhances the certain signal from single channels</a:t>
            </a:r>
            <a:endParaRPr lang="en-GB" sz="2800" dirty="0"/>
          </a:p>
        </p:txBody>
      </p:sp>
      <p:pic>
        <p:nvPicPr>
          <p:cNvPr id="4" name="Picture 3"/>
          <p:cNvPicPr>
            <a:picLocks noChangeAspect="1"/>
          </p:cNvPicPr>
          <p:nvPr/>
        </p:nvPicPr>
        <p:blipFill>
          <a:blip r:embed="rId2"/>
          <a:stretch>
            <a:fillRect/>
          </a:stretch>
        </p:blipFill>
        <p:spPr>
          <a:xfrm>
            <a:off x="792480" y="1139428"/>
            <a:ext cx="8138157" cy="5262675"/>
          </a:xfrm>
          <a:prstGeom prst="rect">
            <a:avLst/>
          </a:prstGeom>
        </p:spPr>
      </p:pic>
      <p:sp>
        <p:nvSpPr>
          <p:cNvPr id="5" name="Rectangle 4"/>
          <p:cNvSpPr/>
          <p:nvPr/>
        </p:nvSpPr>
        <p:spPr>
          <a:xfrm>
            <a:off x="792480" y="5878883"/>
            <a:ext cx="4483920" cy="523220"/>
          </a:xfrm>
          <a:prstGeom prst="rect">
            <a:avLst/>
          </a:prstGeom>
        </p:spPr>
        <p:txBody>
          <a:bodyPr wrap="none">
            <a:spAutoFit/>
          </a:bodyPr>
          <a:lstStyle/>
          <a:p>
            <a:r>
              <a:rPr lang="en-GB" sz="1400" dirty="0" smtClean="0">
                <a:solidFill>
                  <a:schemeClr val="tx1">
                    <a:lumMod val="95000"/>
                  </a:schemeClr>
                </a:solidFill>
              </a:rPr>
              <a:t>Ratio 0.905/0.8585 – low level moisture signal</a:t>
            </a:r>
            <a:endParaRPr lang="en-GB" sz="1400" dirty="0">
              <a:solidFill>
                <a:schemeClr val="tx1">
                  <a:lumMod val="95000"/>
                </a:schemeClr>
              </a:solidFill>
            </a:endParaRPr>
          </a:p>
          <a:p>
            <a:r>
              <a:rPr lang="en-GB" sz="1400" b="0" dirty="0" smtClean="0">
                <a:solidFill>
                  <a:schemeClr val="tx1">
                    <a:lumMod val="95000"/>
                  </a:schemeClr>
                </a:solidFill>
              </a:rPr>
              <a:t>Aqua </a:t>
            </a:r>
            <a:r>
              <a:rPr lang="en-GB" sz="1400" b="0" dirty="0">
                <a:solidFill>
                  <a:schemeClr val="tx1">
                    <a:lumMod val="95000"/>
                  </a:schemeClr>
                </a:solidFill>
              </a:rPr>
              <a:t>MODIS, 30 Jun, 11:10 UTC</a:t>
            </a:r>
          </a:p>
        </p:txBody>
      </p:sp>
    </p:spTree>
    <p:extLst>
      <p:ext uri="{BB962C8B-B14F-4D97-AF65-F5344CB8AC3E}">
        <p14:creationId xmlns:p14="http://schemas.microsoft.com/office/powerpoint/2010/main" val="3612765425"/>
      </p:ext>
    </p:extLst>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Channel </a:t>
            </a:r>
            <a:r>
              <a:rPr lang="en-GB" dirty="0" err="1" smtClean="0"/>
              <a:t>differenc</a:t>
            </a:r>
            <a:r>
              <a:rPr lang="en-GB" dirty="0" smtClean="0"/>
              <a:t>/ratio</a:t>
            </a:r>
            <a:endParaRPr lang="en-GB" dirty="0"/>
          </a:p>
        </p:txBody>
      </p:sp>
      <p:sp>
        <p:nvSpPr>
          <p:cNvPr id="3" name="Text Placeholder 2"/>
          <p:cNvSpPr>
            <a:spLocks noGrp="1"/>
          </p:cNvSpPr>
          <p:nvPr>
            <p:ph type="body" sz="quarter" idx="10"/>
          </p:nvPr>
        </p:nvSpPr>
        <p:spPr/>
        <p:txBody>
          <a:bodyPr/>
          <a:lstStyle/>
          <a:p>
            <a:endParaRPr lang="en-GB" dirty="0"/>
          </a:p>
        </p:txBody>
      </p:sp>
      <p:pic>
        <p:nvPicPr>
          <p:cNvPr id="10" name="Picture 9"/>
          <p:cNvPicPr>
            <a:picLocks noChangeAspect="1"/>
          </p:cNvPicPr>
          <p:nvPr/>
        </p:nvPicPr>
        <p:blipFill>
          <a:blip r:embed="rId2"/>
          <a:stretch>
            <a:fillRect/>
          </a:stretch>
        </p:blipFill>
        <p:spPr>
          <a:xfrm>
            <a:off x="328249" y="1237127"/>
            <a:ext cx="7760905" cy="5072449"/>
          </a:xfrm>
          <a:prstGeom prst="rect">
            <a:avLst/>
          </a:prstGeom>
        </p:spPr>
      </p:pic>
      <p:sp>
        <p:nvSpPr>
          <p:cNvPr id="11" name="Content Placeholder 2"/>
          <p:cNvSpPr txBox="1">
            <a:spLocks/>
          </p:cNvSpPr>
          <p:nvPr/>
        </p:nvSpPr>
        <p:spPr>
          <a:xfrm>
            <a:off x="8272350" y="4562976"/>
            <a:ext cx="2811286" cy="1939424"/>
          </a:xfrm>
          <a:prstGeom prst="rect">
            <a:avLst/>
          </a:prstGeom>
        </p:spPr>
        <p:txBody>
          <a:bodyPr>
            <a:normAutofit/>
          </a:bodyPr>
          <a:lstStyle>
            <a:lvl1pPr marL="328254" indent="-328254" algn="l" rtl="0" eaLnBrk="1" fontAlgn="base" hangingPunct="1">
              <a:spcBef>
                <a:spcPct val="20000"/>
              </a:spcBef>
              <a:spcAft>
                <a:spcPct val="0"/>
              </a:spcAft>
              <a:buFont typeface="Arial" pitchFamily="34" charset="0"/>
              <a:buChar char="•"/>
              <a:defRPr sz="4431" spc="-100" baseline="0">
                <a:solidFill>
                  <a:schemeClr val="tx2"/>
                </a:solidFill>
                <a:latin typeface="+mn-lt"/>
                <a:ea typeface="Roboto" panose="02000000000000000000" pitchFamily="2" charset="0"/>
                <a:cs typeface="Arial" pitchFamily="34" charset="0"/>
              </a:defRPr>
            </a:lvl1pPr>
            <a:lvl2pPr marL="914423" indent="-351701" algn="l" rtl="0" eaLnBrk="1" fontAlgn="base" hangingPunct="1">
              <a:spcBef>
                <a:spcPct val="20000"/>
              </a:spcBef>
              <a:spcAft>
                <a:spcPct val="0"/>
              </a:spcAft>
              <a:buFont typeface="Arial" pitchFamily="34" charset="0"/>
              <a:buChar char="•"/>
              <a:defRPr sz="3939" spc="-100" baseline="0">
                <a:solidFill>
                  <a:schemeClr val="tx2"/>
                </a:solidFill>
                <a:latin typeface="+mn-lt"/>
                <a:ea typeface="Roboto" panose="02000000000000000000" pitchFamily="2" charset="0"/>
                <a:cs typeface="Arial" pitchFamily="34" charset="0"/>
              </a:defRPr>
            </a:lvl2pPr>
            <a:lvl3pPr marL="1406804" indent="-281361" algn="l" rtl="0" eaLnBrk="1" fontAlgn="base" hangingPunct="1">
              <a:spcBef>
                <a:spcPct val="20000"/>
              </a:spcBef>
              <a:spcAft>
                <a:spcPct val="0"/>
              </a:spcAft>
              <a:buFont typeface="Arial" pitchFamily="34" charset="0"/>
              <a:buChar char="•"/>
              <a:defRPr sz="3446" spc="-100" baseline="0">
                <a:solidFill>
                  <a:schemeClr val="tx2"/>
                </a:solidFill>
                <a:latin typeface="+mn-lt"/>
                <a:ea typeface="Roboto" panose="02000000000000000000" pitchFamily="2" charset="0"/>
                <a:cs typeface="Arial" pitchFamily="34" charset="0"/>
              </a:defRPr>
            </a:lvl3pPr>
            <a:lvl4pPr marL="1969526" indent="-281361" algn="l" rtl="0" eaLnBrk="1" fontAlgn="base" hangingPunct="1">
              <a:spcBef>
                <a:spcPct val="20000"/>
              </a:spcBef>
              <a:spcAft>
                <a:spcPct val="0"/>
              </a:spcAft>
              <a:buFont typeface="Arial" pitchFamily="34" charset="0"/>
              <a:buChar char="•"/>
              <a:defRPr sz="2954" spc="-100" baseline="0">
                <a:solidFill>
                  <a:schemeClr val="tx2"/>
                </a:solidFill>
                <a:latin typeface="+mn-lt"/>
                <a:ea typeface="Roboto" panose="02000000000000000000" pitchFamily="2" charset="0"/>
                <a:cs typeface="Arial" pitchFamily="34" charset="0"/>
              </a:defRPr>
            </a:lvl4pPr>
            <a:lvl5pPr marL="2532248" indent="-281361" algn="l" rtl="0" eaLnBrk="1" fontAlgn="base" hangingPunct="1">
              <a:spcBef>
                <a:spcPct val="20000"/>
              </a:spcBef>
              <a:spcAft>
                <a:spcPct val="0"/>
              </a:spcAft>
              <a:buFont typeface="Arial" pitchFamily="34" charset="0"/>
              <a:buChar char="•"/>
              <a:defRPr sz="2462" spc="-100" baseline="0">
                <a:solidFill>
                  <a:schemeClr val="tx2"/>
                </a:solidFill>
                <a:latin typeface="+mn-lt"/>
                <a:ea typeface="Roboto" panose="02000000000000000000" pitchFamily="2" charset="0"/>
                <a:cs typeface="Arial" pitchFamily="34" charset="0"/>
              </a:defRPr>
            </a:lvl5pPr>
            <a:lvl6pPr marL="3094970" indent="-281361" algn="l" rtl="0" eaLnBrk="1" fontAlgn="base" hangingPunct="1">
              <a:spcBef>
                <a:spcPct val="20000"/>
              </a:spcBef>
              <a:spcAft>
                <a:spcPct val="0"/>
              </a:spcAft>
              <a:defRPr sz="2954">
                <a:solidFill>
                  <a:schemeClr val="tx2"/>
                </a:solidFill>
                <a:latin typeface="+mn-lt"/>
              </a:defRPr>
            </a:lvl6pPr>
            <a:lvl7pPr marL="3657691" indent="-281361" algn="l" rtl="0" eaLnBrk="1" fontAlgn="base" hangingPunct="1">
              <a:spcBef>
                <a:spcPct val="20000"/>
              </a:spcBef>
              <a:spcAft>
                <a:spcPct val="0"/>
              </a:spcAft>
              <a:defRPr sz="2954">
                <a:solidFill>
                  <a:schemeClr val="tx2"/>
                </a:solidFill>
                <a:latin typeface="+mn-lt"/>
              </a:defRPr>
            </a:lvl7pPr>
            <a:lvl8pPr marL="4220413" indent="-281361" algn="l" rtl="0" eaLnBrk="1" fontAlgn="base" hangingPunct="1">
              <a:spcBef>
                <a:spcPct val="20000"/>
              </a:spcBef>
              <a:spcAft>
                <a:spcPct val="0"/>
              </a:spcAft>
              <a:defRPr sz="2954">
                <a:solidFill>
                  <a:schemeClr val="tx2"/>
                </a:solidFill>
                <a:latin typeface="+mn-lt"/>
              </a:defRPr>
            </a:lvl8pPr>
            <a:lvl9pPr marL="4783135" indent="-281361" algn="l" rtl="0" eaLnBrk="1" fontAlgn="base" hangingPunct="1">
              <a:spcBef>
                <a:spcPct val="20000"/>
              </a:spcBef>
              <a:spcAft>
                <a:spcPct val="0"/>
              </a:spcAft>
              <a:defRPr sz="2954">
                <a:solidFill>
                  <a:schemeClr val="tx2"/>
                </a:solidFill>
                <a:latin typeface="+mn-lt"/>
              </a:defRPr>
            </a:lvl9pPr>
          </a:lstStyle>
          <a:p>
            <a:pPr marL="0" indent="0">
              <a:buFont typeface="Arial" pitchFamily="34" charset="0"/>
              <a:buNone/>
            </a:pPr>
            <a:r>
              <a:rPr lang="en-GB" sz="2000" b="1" kern="0" dirty="0" smtClean="0"/>
              <a:t>BTD 12.0-10.8</a:t>
            </a:r>
          </a:p>
          <a:p>
            <a:pPr marL="0" indent="0">
              <a:buFont typeface="Arial" pitchFamily="34" charset="0"/>
              <a:buNone/>
            </a:pPr>
            <a:r>
              <a:rPr lang="en-GB" sz="2000" b="0" kern="0" dirty="0" smtClean="0"/>
              <a:t>28 June 2018</a:t>
            </a:r>
          </a:p>
          <a:p>
            <a:pPr marL="0" indent="0">
              <a:buFont typeface="Arial" pitchFamily="34" charset="0"/>
              <a:buNone/>
            </a:pPr>
            <a:r>
              <a:rPr lang="en-GB" sz="2000" b="0" kern="0" dirty="0" smtClean="0"/>
              <a:t>16:27 UTC </a:t>
            </a:r>
          </a:p>
          <a:p>
            <a:pPr marL="0" indent="0">
              <a:buFont typeface="Arial" pitchFamily="34" charset="0"/>
              <a:buNone/>
            </a:pPr>
            <a:endParaRPr lang="en-GB" sz="2000" b="0" kern="0" dirty="0" smtClean="0"/>
          </a:p>
          <a:p>
            <a:pPr marL="0" indent="0">
              <a:buFont typeface="Arial" pitchFamily="34" charset="0"/>
              <a:buNone/>
            </a:pPr>
            <a:r>
              <a:rPr lang="en-GB" sz="2000" b="0" kern="0" dirty="0" smtClean="0"/>
              <a:t>North Dakota</a:t>
            </a:r>
            <a:endParaRPr lang="en-GB" sz="2000" b="0" kern="0" dirty="0"/>
          </a:p>
        </p:txBody>
      </p:sp>
      <p:sp>
        <p:nvSpPr>
          <p:cNvPr id="6" name="Text Placeholder 2"/>
          <p:cNvSpPr txBox="1">
            <a:spLocks/>
          </p:cNvSpPr>
          <p:nvPr/>
        </p:nvSpPr>
        <p:spPr bwMode="auto">
          <a:xfrm>
            <a:off x="9190182" y="1139429"/>
            <a:ext cx="2582210" cy="5262675"/>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lvl1pPr marL="328254" indent="-328254" algn="l" rtl="0" eaLnBrk="1" fontAlgn="base" hangingPunct="1">
              <a:spcBef>
                <a:spcPct val="20000"/>
              </a:spcBef>
              <a:spcAft>
                <a:spcPct val="0"/>
              </a:spcAft>
              <a:buFont typeface="Arial" pitchFamily="34" charset="0"/>
              <a:buChar char="•"/>
              <a:defRPr sz="3200" spc="-100" baseline="0">
                <a:solidFill>
                  <a:schemeClr val="tx2"/>
                </a:solidFill>
                <a:latin typeface="+mn-lt"/>
                <a:ea typeface="Roboto" panose="02000000000000000000" pitchFamily="2" charset="0"/>
                <a:cs typeface="Arial" pitchFamily="34" charset="0"/>
              </a:defRPr>
            </a:lvl1pPr>
            <a:lvl2pPr marL="914423" indent="-351701" algn="l" rtl="0" eaLnBrk="1" fontAlgn="base" hangingPunct="1">
              <a:spcBef>
                <a:spcPct val="20000"/>
              </a:spcBef>
              <a:spcAft>
                <a:spcPct val="0"/>
              </a:spcAft>
              <a:buFont typeface="Arial" pitchFamily="34" charset="0"/>
              <a:buChar char="•"/>
              <a:defRPr sz="2800" spc="-100" baseline="0">
                <a:solidFill>
                  <a:schemeClr val="tx2"/>
                </a:solidFill>
                <a:latin typeface="+mn-lt"/>
                <a:ea typeface="Roboto" panose="02000000000000000000" pitchFamily="2" charset="0"/>
                <a:cs typeface="Arial" pitchFamily="34" charset="0"/>
              </a:defRPr>
            </a:lvl2pPr>
            <a:lvl3pPr marL="1406804" indent="-281361" algn="l" rtl="0" eaLnBrk="1" fontAlgn="base" hangingPunct="1">
              <a:spcBef>
                <a:spcPct val="20000"/>
              </a:spcBef>
              <a:spcAft>
                <a:spcPct val="0"/>
              </a:spcAft>
              <a:buFont typeface="Arial" pitchFamily="34" charset="0"/>
              <a:buChar char="•"/>
              <a:defRPr sz="2400" spc="-100" baseline="0">
                <a:solidFill>
                  <a:schemeClr val="tx2"/>
                </a:solidFill>
                <a:latin typeface="+mn-lt"/>
                <a:ea typeface="Roboto" panose="02000000000000000000" pitchFamily="2" charset="0"/>
                <a:cs typeface="Arial" pitchFamily="34" charset="0"/>
              </a:defRPr>
            </a:lvl3pPr>
            <a:lvl4pPr marL="1969526" indent="-281361" algn="l" rtl="0" eaLnBrk="1" fontAlgn="base" hangingPunct="1">
              <a:spcBef>
                <a:spcPct val="20000"/>
              </a:spcBef>
              <a:spcAft>
                <a:spcPct val="0"/>
              </a:spcAft>
              <a:buFont typeface="Arial" pitchFamily="34" charset="0"/>
              <a:buChar char="•"/>
              <a:defRPr sz="2000" spc="-100" baseline="0">
                <a:solidFill>
                  <a:schemeClr val="tx2"/>
                </a:solidFill>
                <a:latin typeface="+mn-lt"/>
                <a:ea typeface="Roboto" panose="02000000000000000000" pitchFamily="2" charset="0"/>
                <a:cs typeface="Arial" pitchFamily="34" charset="0"/>
              </a:defRPr>
            </a:lvl4pPr>
            <a:lvl5pPr marL="2532248" indent="-281361" algn="l" rtl="0" eaLnBrk="1" fontAlgn="base" hangingPunct="1">
              <a:spcBef>
                <a:spcPct val="20000"/>
              </a:spcBef>
              <a:spcAft>
                <a:spcPct val="0"/>
              </a:spcAft>
              <a:buFont typeface="Arial" pitchFamily="34" charset="0"/>
              <a:buChar char="•"/>
              <a:defRPr sz="1800" spc="-100" baseline="0">
                <a:solidFill>
                  <a:schemeClr val="tx2"/>
                </a:solidFill>
                <a:latin typeface="+mn-lt"/>
                <a:ea typeface="Roboto" panose="02000000000000000000" pitchFamily="2" charset="0"/>
                <a:cs typeface="Arial" pitchFamily="34" charset="0"/>
              </a:defRPr>
            </a:lvl5pPr>
            <a:lvl6pPr marL="3094970" indent="-281361" algn="l" rtl="0" eaLnBrk="1" fontAlgn="base" hangingPunct="1">
              <a:spcBef>
                <a:spcPct val="20000"/>
              </a:spcBef>
              <a:spcAft>
                <a:spcPct val="0"/>
              </a:spcAft>
              <a:defRPr sz="2954">
                <a:solidFill>
                  <a:schemeClr val="tx2"/>
                </a:solidFill>
                <a:latin typeface="+mn-lt"/>
              </a:defRPr>
            </a:lvl6pPr>
            <a:lvl7pPr marL="3657691" indent="-281361" algn="l" rtl="0" eaLnBrk="1" fontAlgn="base" hangingPunct="1">
              <a:spcBef>
                <a:spcPct val="20000"/>
              </a:spcBef>
              <a:spcAft>
                <a:spcPct val="0"/>
              </a:spcAft>
              <a:defRPr sz="2954">
                <a:solidFill>
                  <a:schemeClr val="tx2"/>
                </a:solidFill>
                <a:latin typeface="+mn-lt"/>
              </a:defRPr>
            </a:lvl7pPr>
            <a:lvl8pPr marL="4220413" indent="-281361" algn="l" rtl="0" eaLnBrk="1" fontAlgn="base" hangingPunct="1">
              <a:spcBef>
                <a:spcPct val="20000"/>
              </a:spcBef>
              <a:spcAft>
                <a:spcPct val="0"/>
              </a:spcAft>
              <a:defRPr sz="2954">
                <a:solidFill>
                  <a:schemeClr val="tx2"/>
                </a:solidFill>
                <a:latin typeface="+mn-lt"/>
              </a:defRPr>
            </a:lvl8pPr>
            <a:lvl9pPr marL="4783135" indent="-281361" algn="l" rtl="0" eaLnBrk="1" fontAlgn="base" hangingPunct="1">
              <a:spcBef>
                <a:spcPct val="20000"/>
              </a:spcBef>
              <a:spcAft>
                <a:spcPct val="0"/>
              </a:spcAft>
              <a:defRPr sz="2954">
                <a:solidFill>
                  <a:schemeClr val="tx2"/>
                </a:solidFill>
                <a:latin typeface="+mn-lt"/>
              </a:defRPr>
            </a:lvl9pPr>
          </a:lstStyle>
          <a:p>
            <a:r>
              <a:rPr lang="en-GB" sz="2800" b="0" kern="0" smtClean="0"/>
              <a:t>Enhances the certain signal from single channels</a:t>
            </a:r>
            <a:endParaRPr lang="en-GB" sz="2800" b="0" kern="0" dirty="0"/>
          </a:p>
        </p:txBody>
      </p:sp>
    </p:spTree>
    <p:extLst>
      <p:ext uri="{BB962C8B-B14F-4D97-AF65-F5344CB8AC3E}">
        <p14:creationId xmlns:p14="http://schemas.microsoft.com/office/powerpoint/2010/main" val="990933185"/>
      </p:ext>
    </p:extLst>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Channel </a:t>
            </a:r>
            <a:r>
              <a:rPr lang="en-GB" dirty="0" err="1" smtClean="0"/>
              <a:t>differenc</a:t>
            </a:r>
            <a:r>
              <a:rPr lang="en-GB" dirty="0" smtClean="0"/>
              <a:t>/ratio</a:t>
            </a:r>
            <a:endParaRPr lang="en-GB" dirty="0"/>
          </a:p>
        </p:txBody>
      </p:sp>
      <p:sp>
        <p:nvSpPr>
          <p:cNvPr id="3" name="Text Placeholder 2"/>
          <p:cNvSpPr>
            <a:spLocks noGrp="1"/>
          </p:cNvSpPr>
          <p:nvPr>
            <p:ph type="body" sz="quarter" idx="10"/>
          </p:nvPr>
        </p:nvSpPr>
        <p:spPr/>
        <p:txBody>
          <a:bodyPr/>
          <a:lstStyle/>
          <a:p>
            <a:endParaRPr lang="en-GB" dirty="0"/>
          </a:p>
        </p:txBody>
      </p:sp>
      <p:pic>
        <p:nvPicPr>
          <p:cNvPr id="6" name="Picture 5"/>
          <p:cNvPicPr>
            <a:picLocks noChangeAspect="1"/>
          </p:cNvPicPr>
          <p:nvPr/>
        </p:nvPicPr>
        <p:blipFill>
          <a:blip r:embed="rId2"/>
          <a:stretch>
            <a:fillRect/>
          </a:stretch>
        </p:blipFill>
        <p:spPr>
          <a:xfrm>
            <a:off x="328248" y="1237126"/>
            <a:ext cx="7760905" cy="5072449"/>
          </a:xfrm>
          <a:prstGeom prst="rect">
            <a:avLst/>
          </a:prstGeom>
        </p:spPr>
      </p:pic>
      <p:sp>
        <p:nvSpPr>
          <p:cNvPr id="8" name="Content Placeholder 2"/>
          <p:cNvSpPr txBox="1">
            <a:spLocks/>
          </p:cNvSpPr>
          <p:nvPr/>
        </p:nvSpPr>
        <p:spPr>
          <a:xfrm>
            <a:off x="8438479" y="1237127"/>
            <a:ext cx="3670598" cy="5262675"/>
          </a:xfrm>
          <a:prstGeom prst="rect">
            <a:avLst/>
          </a:prstGeom>
        </p:spPr>
        <p:txBody>
          <a:bodyPr>
            <a:normAutofit/>
          </a:bodyPr>
          <a:lstStyle>
            <a:lvl1pPr marL="328254" indent="-328254" algn="l" rtl="0" eaLnBrk="1" fontAlgn="base" hangingPunct="1">
              <a:spcBef>
                <a:spcPct val="20000"/>
              </a:spcBef>
              <a:spcAft>
                <a:spcPct val="0"/>
              </a:spcAft>
              <a:buFont typeface="Arial" pitchFamily="34" charset="0"/>
              <a:buChar char="•"/>
              <a:defRPr sz="4431" spc="-100" baseline="0">
                <a:solidFill>
                  <a:schemeClr val="tx2"/>
                </a:solidFill>
                <a:latin typeface="+mn-lt"/>
                <a:ea typeface="Roboto" panose="02000000000000000000" pitchFamily="2" charset="0"/>
                <a:cs typeface="Arial" pitchFamily="34" charset="0"/>
              </a:defRPr>
            </a:lvl1pPr>
            <a:lvl2pPr marL="914423" indent="-351701" algn="l" rtl="0" eaLnBrk="1" fontAlgn="base" hangingPunct="1">
              <a:spcBef>
                <a:spcPct val="20000"/>
              </a:spcBef>
              <a:spcAft>
                <a:spcPct val="0"/>
              </a:spcAft>
              <a:buFont typeface="Arial" pitchFamily="34" charset="0"/>
              <a:buChar char="•"/>
              <a:defRPr sz="3939" spc="-100" baseline="0">
                <a:solidFill>
                  <a:schemeClr val="tx2"/>
                </a:solidFill>
                <a:latin typeface="+mn-lt"/>
                <a:ea typeface="Roboto" panose="02000000000000000000" pitchFamily="2" charset="0"/>
                <a:cs typeface="Arial" pitchFamily="34" charset="0"/>
              </a:defRPr>
            </a:lvl2pPr>
            <a:lvl3pPr marL="1406804" indent="-281361" algn="l" rtl="0" eaLnBrk="1" fontAlgn="base" hangingPunct="1">
              <a:spcBef>
                <a:spcPct val="20000"/>
              </a:spcBef>
              <a:spcAft>
                <a:spcPct val="0"/>
              </a:spcAft>
              <a:buFont typeface="Arial" pitchFamily="34" charset="0"/>
              <a:buChar char="•"/>
              <a:defRPr sz="3446" spc="-100" baseline="0">
                <a:solidFill>
                  <a:schemeClr val="tx2"/>
                </a:solidFill>
                <a:latin typeface="+mn-lt"/>
                <a:ea typeface="Roboto" panose="02000000000000000000" pitchFamily="2" charset="0"/>
                <a:cs typeface="Arial" pitchFamily="34" charset="0"/>
              </a:defRPr>
            </a:lvl3pPr>
            <a:lvl4pPr marL="1969526" indent="-281361" algn="l" rtl="0" eaLnBrk="1" fontAlgn="base" hangingPunct="1">
              <a:spcBef>
                <a:spcPct val="20000"/>
              </a:spcBef>
              <a:spcAft>
                <a:spcPct val="0"/>
              </a:spcAft>
              <a:buFont typeface="Arial" pitchFamily="34" charset="0"/>
              <a:buChar char="•"/>
              <a:defRPr sz="2954" spc="-100" baseline="0">
                <a:solidFill>
                  <a:schemeClr val="tx2"/>
                </a:solidFill>
                <a:latin typeface="+mn-lt"/>
                <a:ea typeface="Roboto" panose="02000000000000000000" pitchFamily="2" charset="0"/>
                <a:cs typeface="Arial" pitchFamily="34" charset="0"/>
              </a:defRPr>
            </a:lvl4pPr>
            <a:lvl5pPr marL="2532248" indent="-281361" algn="l" rtl="0" eaLnBrk="1" fontAlgn="base" hangingPunct="1">
              <a:spcBef>
                <a:spcPct val="20000"/>
              </a:spcBef>
              <a:spcAft>
                <a:spcPct val="0"/>
              </a:spcAft>
              <a:buFont typeface="Arial" pitchFamily="34" charset="0"/>
              <a:buChar char="•"/>
              <a:defRPr sz="2462" spc="-100" baseline="0">
                <a:solidFill>
                  <a:schemeClr val="tx2"/>
                </a:solidFill>
                <a:latin typeface="+mn-lt"/>
                <a:ea typeface="Roboto" panose="02000000000000000000" pitchFamily="2" charset="0"/>
                <a:cs typeface="Arial" pitchFamily="34" charset="0"/>
              </a:defRPr>
            </a:lvl5pPr>
            <a:lvl6pPr marL="3094970" indent="-281361" algn="l" rtl="0" eaLnBrk="1" fontAlgn="base" hangingPunct="1">
              <a:spcBef>
                <a:spcPct val="20000"/>
              </a:spcBef>
              <a:spcAft>
                <a:spcPct val="0"/>
              </a:spcAft>
              <a:defRPr sz="2954">
                <a:solidFill>
                  <a:schemeClr val="tx2"/>
                </a:solidFill>
                <a:latin typeface="+mn-lt"/>
              </a:defRPr>
            </a:lvl6pPr>
            <a:lvl7pPr marL="3657691" indent="-281361" algn="l" rtl="0" eaLnBrk="1" fontAlgn="base" hangingPunct="1">
              <a:spcBef>
                <a:spcPct val="20000"/>
              </a:spcBef>
              <a:spcAft>
                <a:spcPct val="0"/>
              </a:spcAft>
              <a:defRPr sz="2954">
                <a:solidFill>
                  <a:schemeClr val="tx2"/>
                </a:solidFill>
                <a:latin typeface="+mn-lt"/>
              </a:defRPr>
            </a:lvl7pPr>
            <a:lvl8pPr marL="4220413" indent="-281361" algn="l" rtl="0" eaLnBrk="1" fontAlgn="base" hangingPunct="1">
              <a:spcBef>
                <a:spcPct val="20000"/>
              </a:spcBef>
              <a:spcAft>
                <a:spcPct val="0"/>
              </a:spcAft>
              <a:defRPr sz="2954">
                <a:solidFill>
                  <a:schemeClr val="tx2"/>
                </a:solidFill>
                <a:latin typeface="+mn-lt"/>
              </a:defRPr>
            </a:lvl8pPr>
            <a:lvl9pPr marL="4783135" indent="-281361" algn="l" rtl="0" eaLnBrk="1" fontAlgn="base" hangingPunct="1">
              <a:spcBef>
                <a:spcPct val="20000"/>
              </a:spcBef>
              <a:spcAft>
                <a:spcPct val="0"/>
              </a:spcAft>
              <a:defRPr sz="2954">
                <a:solidFill>
                  <a:schemeClr val="tx2"/>
                </a:solidFill>
                <a:latin typeface="+mn-lt"/>
              </a:defRPr>
            </a:lvl9pPr>
          </a:lstStyle>
          <a:p>
            <a:pPr marL="0" indent="0">
              <a:buFont typeface="Arial" pitchFamily="34" charset="0"/>
              <a:buNone/>
            </a:pPr>
            <a:r>
              <a:rPr lang="en-GB" sz="2800" b="0" kern="0" dirty="0" smtClean="0"/>
              <a:t>Confirmation ca. 5h later from</a:t>
            </a:r>
          </a:p>
          <a:p>
            <a:pPr marL="0" indent="0">
              <a:buFont typeface="Arial" pitchFamily="34" charset="0"/>
              <a:buNone/>
            </a:pPr>
            <a:r>
              <a:rPr lang="en-GB" sz="2800" b="1" kern="0" dirty="0" smtClean="0"/>
              <a:t>Radar refl.</a:t>
            </a:r>
          </a:p>
          <a:p>
            <a:pPr marL="0" indent="0">
              <a:buFont typeface="Arial" pitchFamily="34" charset="0"/>
              <a:buNone/>
            </a:pPr>
            <a:endParaRPr lang="en-GB" sz="2800" b="0" kern="0" dirty="0" smtClean="0"/>
          </a:p>
          <a:p>
            <a:pPr marL="0" indent="0">
              <a:buFont typeface="Arial" pitchFamily="34" charset="0"/>
              <a:buNone/>
            </a:pPr>
            <a:endParaRPr lang="en-GB" sz="2800" b="0" kern="0" dirty="0"/>
          </a:p>
          <a:p>
            <a:pPr marL="0" indent="0">
              <a:buFont typeface="Arial" pitchFamily="34" charset="0"/>
              <a:buNone/>
            </a:pPr>
            <a:endParaRPr lang="en-GB" sz="2800" b="0" kern="0" dirty="0" smtClean="0"/>
          </a:p>
          <a:p>
            <a:pPr marL="0" indent="0">
              <a:buFont typeface="Arial" pitchFamily="34" charset="0"/>
              <a:buNone/>
            </a:pPr>
            <a:endParaRPr lang="en-GB" sz="2800" b="0" kern="0" dirty="0" smtClean="0"/>
          </a:p>
          <a:p>
            <a:pPr marL="0" indent="0">
              <a:buFont typeface="Arial" pitchFamily="34" charset="0"/>
              <a:buNone/>
            </a:pPr>
            <a:r>
              <a:rPr lang="en-GB" sz="2400" b="0" kern="0" dirty="0" smtClean="0"/>
              <a:t>28 June 2018</a:t>
            </a:r>
          </a:p>
          <a:p>
            <a:pPr marL="0" indent="0">
              <a:buFont typeface="Arial" pitchFamily="34" charset="0"/>
              <a:buNone/>
            </a:pPr>
            <a:r>
              <a:rPr lang="en-GB" sz="2400" b="0" kern="0" dirty="0" smtClean="0"/>
              <a:t>21:45 UTC </a:t>
            </a:r>
          </a:p>
          <a:p>
            <a:pPr marL="0" indent="0">
              <a:buFont typeface="Arial" pitchFamily="34" charset="0"/>
              <a:buNone/>
            </a:pPr>
            <a:endParaRPr lang="en-GB" sz="2400" b="0" kern="0" dirty="0" smtClean="0"/>
          </a:p>
          <a:p>
            <a:pPr marL="0" indent="0">
              <a:buFont typeface="Arial" pitchFamily="34" charset="0"/>
              <a:buNone/>
            </a:pPr>
            <a:r>
              <a:rPr lang="en-GB" sz="2400" b="0" kern="0" dirty="0" smtClean="0"/>
              <a:t>North Dakota</a:t>
            </a:r>
            <a:endParaRPr lang="en-GB" sz="2400" b="0" kern="0" dirty="0"/>
          </a:p>
        </p:txBody>
      </p:sp>
    </p:spTree>
    <p:extLst>
      <p:ext uri="{BB962C8B-B14F-4D97-AF65-F5344CB8AC3E}">
        <p14:creationId xmlns:p14="http://schemas.microsoft.com/office/powerpoint/2010/main" val="4051369375"/>
      </p:ext>
    </p:extLst>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GB" dirty="0" smtClean="0"/>
              <a:t>Agenda</a:t>
            </a:r>
            <a:endParaRPr lang="en-GB" dirty="0"/>
          </a:p>
        </p:txBody>
      </p:sp>
      <p:sp>
        <p:nvSpPr>
          <p:cNvPr id="5" name="Text Placeholder 4"/>
          <p:cNvSpPr>
            <a:spLocks noGrp="1"/>
          </p:cNvSpPr>
          <p:nvPr>
            <p:ph type="body" sz="quarter" idx="10"/>
          </p:nvPr>
        </p:nvSpPr>
        <p:spPr/>
        <p:txBody>
          <a:bodyPr/>
          <a:lstStyle/>
          <a:p>
            <a:pPr marL="0" indent="0">
              <a:buNone/>
            </a:pPr>
            <a:r>
              <a:rPr lang="en-GB" sz="2800" dirty="0" smtClean="0"/>
              <a:t>Why do we need products?</a:t>
            </a:r>
          </a:p>
          <a:p>
            <a:pPr marL="0" indent="0">
              <a:buNone/>
            </a:pPr>
            <a:r>
              <a:rPr lang="en-GB" sz="2000" dirty="0" smtClean="0">
                <a:latin typeface="Roboto Light" panose="02000000000000000000" pitchFamily="2" charset="0"/>
                <a:ea typeface="Roboto Light" panose="02000000000000000000" pitchFamily="2" charset="0"/>
              </a:rPr>
              <a:t>.</a:t>
            </a:r>
          </a:p>
          <a:p>
            <a:pPr marL="0" indent="0">
              <a:buNone/>
            </a:pPr>
            <a:endParaRPr lang="en-GB" sz="2000" dirty="0" smtClean="0">
              <a:latin typeface="Roboto Light" panose="02000000000000000000" pitchFamily="2" charset="0"/>
              <a:ea typeface="Roboto Light" panose="02000000000000000000" pitchFamily="2" charset="0"/>
            </a:endParaRPr>
          </a:p>
          <a:p>
            <a:pPr marL="0" indent="0">
              <a:buNone/>
            </a:pPr>
            <a:endParaRPr lang="en-GB" sz="2000" dirty="0" smtClean="0">
              <a:latin typeface="Roboto Light" panose="02000000000000000000" pitchFamily="2" charset="0"/>
              <a:ea typeface="Roboto Light" panose="02000000000000000000" pitchFamily="2" charset="0"/>
            </a:endParaRPr>
          </a:p>
          <a:p>
            <a:pPr marL="0" indent="0">
              <a:buNone/>
            </a:pPr>
            <a:endParaRPr lang="en-GB" sz="2000" dirty="0" smtClean="0">
              <a:latin typeface="Roboto Light" panose="02000000000000000000" pitchFamily="2" charset="0"/>
              <a:ea typeface="Roboto Light" panose="02000000000000000000" pitchFamily="2" charset="0"/>
            </a:endParaRPr>
          </a:p>
          <a:p>
            <a:pPr marL="0" indent="0">
              <a:buNone/>
            </a:pPr>
            <a:r>
              <a:rPr lang="en-GB" sz="2800" dirty="0" smtClean="0"/>
              <a:t>What kind of product do we have?</a:t>
            </a:r>
            <a:endParaRPr lang="en-GB" sz="2800" dirty="0"/>
          </a:p>
          <a:p>
            <a:pPr marL="0" indent="0">
              <a:buNone/>
            </a:pPr>
            <a:endParaRPr lang="en-GB" sz="2800" dirty="0" smtClean="0"/>
          </a:p>
          <a:p>
            <a:pPr marL="0" indent="0">
              <a:buNone/>
            </a:pPr>
            <a:endParaRPr lang="en-GB" sz="2800" dirty="0"/>
          </a:p>
          <a:p>
            <a:pPr marL="0" indent="0">
              <a:buNone/>
            </a:pPr>
            <a:endParaRPr lang="en-GB" sz="2800" dirty="0"/>
          </a:p>
          <a:p>
            <a:pPr marL="0" indent="0">
              <a:buNone/>
            </a:pPr>
            <a:endParaRPr lang="en-GB" sz="2000" dirty="0">
              <a:latin typeface="Roboto Light" panose="02000000000000000000" pitchFamily="2" charset="0"/>
              <a:ea typeface="Roboto Light" panose="02000000000000000000" pitchFamily="2" charset="0"/>
            </a:endParaRPr>
          </a:p>
          <a:p>
            <a:pPr marL="0" indent="0">
              <a:buNone/>
            </a:pPr>
            <a:endParaRPr lang="en-GB" sz="2000" dirty="0">
              <a:latin typeface="Roboto Light" panose="02000000000000000000" pitchFamily="2" charset="0"/>
              <a:ea typeface="Roboto Light" panose="02000000000000000000" pitchFamily="2" charset="0"/>
            </a:endParaRPr>
          </a:p>
        </p:txBody>
      </p:sp>
    </p:spTree>
    <p:extLst>
      <p:ext uri="{BB962C8B-B14F-4D97-AF65-F5344CB8AC3E}">
        <p14:creationId xmlns:p14="http://schemas.microsoft.com/office/powerpoint/2010/main" val="1249469010"/>
      </p:ext>
    </p:extLst>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792479" y="786985"/>
            <a:ext cx="8894846" cy="5615118"/>
          </a:xfrm>
          <a:prstGeom prst="rect">
            <a:avLst/>
          </a:prstGeom>
        </p:spPr>
      </p:pic>
      <p:sp>
        <p:nvSpPr>
          <p:cNvPr id="2" name="Title 1"/>
          <p:cNvSpPr>
            <a:spLocks noGrp="1"/>
          </p:cNvSpPr>
          <p:nvPr>
            <p:ph type="title"/>
          </p:nvPr>
        </p:nvSpPr>
        <p:spPr/>
        <p:txBody>
          <a:bodyPr/>
          <a:lstStyle/>
          <a:p>
            <a:r>
              <a:rPr lang="en-GB" dirty="0" smtClean="0"/>
              <a:t>#Sandwich product</a:t>
            </a:r>
            <a:endParaRPr lang="en-GB" dirty="0"/>
          </a:p>
        </p:txBody>
      </p:sp>
      <p:sp>
        <p:nvSpPr>
          <p:cNvPr id="8" name="Text Placeholder 2"/>
          <p:cNvSpPr txBox="1">
            <a:spLocks/>
          </p:cNvSpPr>
          <p:nvPr/>
        </p:nvSpPr>
        <p:spPr bwMode="auto">
          <a:xfrm>
            <a:off x="9800706" y="1139428"/>
            <a:ext cx="2236124" cy="5262675"/>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lvl1pPr marL="328254" indent="-328254" algn="l" rtl="0" eaLnBrk="1" fontAlgn="base" hangingPunct="1">
              <a:spcBef>
                <a:spcPct val="20000"/>
              </a:spcBef>
              <a:spcAft>
                <a:spcPct val="0"/>
              </a:spcAft>
              <a:buFont typeface="Arial" pitchFamily="34" charset="0"/>
              <a:buChar char="•"/>
              <a:defRPr sz="3200" spc="-100" baseline="0">
                <a:solidFill>
                  <a:schemeClr val="tx2"/>
                </a:solidFill>
                <a:latin typeface="Bahnschrift Light" panose="020B0502040204020203" pitchFamily="34" charset="0"/>
                <a:ea typeface="Roboto" panose="02000000000000000000" pitchFamily="2" charset="0"/>
                <a:cs typeface="Arial" pitchFamily="34" charset="0"/>
              </a:defRPr>
            </a:lvl1pPr>
            <a:lvl2pPr marL="914423" indent="-351701" algn="l" rtl="0" eaLnBrk="1" fontAlgn="base" hangingPunct="1">
              <a:spcBef>
                <a:spcPct val="20000"/>
              </a:spcBef>
              <a:spcAft>
                <a:spcPct val="0"/>
              </a:spcAft>
              <a:buFont typeface="Arial" pitchFamily="34" charset="0"/>
              <a:buChar char="•"/>
              <a:defRPr sz="2800" spc="-100" baseline="0">
                <a:solidFill>
                  <a:schemeClr val="tx2"/>
                </a:solidFill>
                <a:latin typeface="Bahnschrift Light" panose="020B0502040204020203" pitchFamily="34" charset="0"/>
                <a:ea typeface="Roboto" panose="02000000000000000000" pitchFamily="2" charset="0"/>
                <a:cs typeface="Arial" pitchFamily="34" charset="0"/>
              </a:defRPr>
            </a:lvl2pPr>
            <a:lvl3pPr marL="1406804" indent="-281361" algn="l" rtl="0" eaLnBrk="1" fontAlgn="base" hangingPunct="1">
              <a:spcBef>
                <a:spcPct val="20000"/>
              </a:spcBef>
              <a:spcAft>
                <a:spcPct val="0"/>
              </a:spcAft>
              <a:buFont typeface="Arial" pitchFamily="34" charset="0"/>
              <a:buChar char="•"/>
              <a:defRPr sz="2400" spc="-100" baseline="0">
                <a:solidFill>
                  <a:schemeClr val="tx2"/>
                </a:solidFill>
                <a:latin typeface="Bahnschrift Light" panose="020B0502040204020203" pitchFamily="34" charset="0"/>
                <a:ea typeface="Roboto" panose="02000000000000000000" pitchFamily="2" charset="0"/>
                <a:cs typeface="Arial" pitchFamily="34" charset="0"/>
              </a:defRPr>
            </a:lvl3pPr>
            <a:lvl4pPr marL="1969526" indent="-281361" algn="l" rtl="0" eaLnBrk="1" fontAlgn="base" hangingPunct="1">
              <a:spcBef>
                <a:spcPct val="20000"/>
              </a:spcBef>
              <a:spcAft>
                <a:spcPct val="0"/>
              </a:spcAft>
              <a:buFont typeface="Arial" pitchFamily="34" charset="0"/>
              <a:buChar char="•"/>
              <a:defRPr sz="2000" spc="-100" baseline="0">
                <a:solidFill>
                  <a:schemeClr val="tx2"/>
                </a:solidFill>
                <a:latin typeface="Bahnschrift Light" panose="020B0502040204020203" pitchFamily="34" charset="0"/>
                <a:ea typeface="Roboto" panose="02000000000000000000" pitchFamily="2" charset="0"/>
                <a:cs typeface="Arial" pitchFamily="34" charset="0"/>
              </a:defRPr>
            </a:lvl4pPr>
            <a:lvl5pPr marL="2532248" indent="-281361" algn="l" rtl="0" eaLnBrk="1" fontAlgn="base" hangingPunct="1">
              <a:spcBef>
                <a:spcPct val="20000"/>
              </a:spcBef>
              <a:spcAft>
                <a:spcPct val="0"/>
              </a:spcAft>
              <a:buFont typeface="Arial" pitchFamily="34" charset="0"/>
              <a:buChar char="•"/>
              <a:defRPr sz="1800" spc="-100" baseline="0">
                <a:solidFill>
                  <a:schemeClr val="tx2"/>
                </a:solidFill>
                <a:latin typeface="Bahnschrift Light" panose="020B0502040204020203" pitchFamily="34" charset="0"/>
                <a:ea typeface="Roboto" panose="02000000000000000000" pitchFamily="2" charset="0"/>
                <a:cs typeface="Arial" pitchFamily="34" charset="0"/>
              </a:defRPr>
            </a:lvl5pPr>
            <a:lvl6pPr marL="3094970" indent="-281361" algn="l" rtl="0" eaLnBrk="1" fontAlgn="base" hangingPunct="1">
              <a:spcBef>
                <a:spcPct val="20000"/>
              </a:spcBef>
              <a:spcAft>
                <a:spcPct val="0"/>
              </a:spcAft>
              <a:defRPr sz="2954">
                <a:solidFill>
                  <a:schemeClr val="tx2"/>
                </a:solidFill>
                <a:latin typeface="+mn-lt"/>
              </a:defRPr>
            </a:lvl6pPr>
            <a:lvl7pPr marL="3657691" indent="-281361" algn="l" rtl="0" eaLnBrk="1" fontAlgn="base" hangingPunct="1">
              <a:spcBef>
                <a:spcPct val="20000"/>
              </a:spcBef>
              <a:spcAft>
                <a:spcPct val="0"/>
              </a:spcAft>
              <a:defRPr sz="2954">
                <a:solidFill>
                  <a:schemeClr val="tx2"/>
                </a:solidFill>
                <a:latin typeface="+mn-lt"/>
              </a:defRPr>
            </a:lvl7pPr>
            <a:lvl8pPr marL="4220413" indent="-281361" algn="l" rtl="0" eaLnBrk="1" fontAlgn="base" hangingPunct="1">
              <a:spcBef>
                <a:spcPct val="20000"/>
              </a:spcBef>
              <a:spcAft>
                <a:spcPct val="0"/>
              </a:spcAft>
              <a:defRPr sz="2954">
                <a:solidFill>
                  <a:schemeClr val="tx2"/>
                </a:solidFill>
                <a:latin typeface="+mn-lt"/>
              </a:defRPr>
            </a:lvl8pPr>
            <a:lvl9pPr marL="4783135" indent="-281361" algn="l" rtl="0" eaLnBrk="1" fontAlgn="base" hangingPunct="1">
              <a:spcBef>
                <a:spcPct val="20000"/>
              </a:spcBef>
              <a:spcAft>
                <a:spcPct val="0"/>
              </a:spcAft>
              <a:defRPr sz="2954">
                <a:solidFill>
                  <a:schemeClr val="tx2"/>
                </a:solidFill>
                <a:latin typeface="+mn-lt"/>
              </a:defRPr>
            </a:lvl9pPr>
          </a:lstStyle>
          <a:p>
            <a:r>
              <a:rPr lang="en-GB" sz="2400" dirty="0" smtClean="0"/>
              <a:t>Sandwich: </a:t>
            </a:r>
          </a:p>
          <a:p>
            <a:pPr marL="0" indent="0">
              <a:buNone/>
            </a:pPr>
            <a:r>
              <a:rPr lang="en-GB" sz="2400" u="sng" dirty="0" smtClean="0"/>
              <a:t>IR temperature </a:t>
            </a:r>
          </a:p>
          <a:p>
            <a:pPr marL="0" indent="0">
              <a:buNone/>
            </a:pPr>
            <a:r>
              <a:rPr lang="en-GB" sz="2400" b="0" dirty="0" smtClean="0"/>
              <a:t>+ </a:t>
            </a:r>
          </a:p>
          <a:p>
            <a:pPr marL="0" indent="0">
              <a:buNone/>
            </a:pPr>
            <a:r>
              <a:rPr lang="en-GB" sz="2400" b="0" dirty="0" smtClean="0"/>
              <a:t>enhanced </a:t>
            </a:r>
            <a:r>
              <a:rPr lang="en-GB" sz="2400" b="0" dirty="0"/>
              <a:t>spatial resolution through </a:t>
            </a:r>
            <a:endParaRPr lang="en-GB" sz="2400" b="0" dirty="0" smtClean="0"/>
          </a:p>
          <a:p>
            <a:pPr marL="0" indent="0">
              <a:buNone/>
            </a:pPr>
            <a:r>
              <a:rPr lang="en-GB" sz="2400" dirty="0" smtClean="0"/>
              <a:t>HRV</a:t>
            </a:r>
            <a:r>
              <a:rPr lang="en-GB" sz="2400" b="0" dirty="0" smtClean="0"/>
              <a:t> channel</a:t>
            </a:r>
            <a:endParaRPr lang="en-GB" sz="1200" b="0" kern="0" dirty="0"/>
          </a:p>
        </p:txBody>
      </p:sp>
    </p:spTree>
    <p:extLst>
      <p:ext uri="{BB962C8B-B14F-4D97-AF65-F5344CB8AC3E}">
        <p14:creationId xmlns:p14="http://schemas.microsoft.com/office/powerpoint/2010/main" val="1564802763"/>
      </p:ext>
    </p:extLst>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stretch>
            <a:fillRect/>
          </a:stretch>
        </p:blipFill>
        <p:spPr>
          <a:xfrm>
            <a:off x="792479" y="791877"/>
            <a:ext cx="8924691" cy="5610078"/>
          </a:xfrm>
          <a:prstGeom prst="rect">
            <a:avLst/>
          </a:prstGeom>
        </p:spPr>
      </p:pic>
      <p:sp>
        <p:nvSpPr>
          <p:cNvPr id="2" name="Title 1"/>
          <p:cNvSpPr>
            <a:spLocks noGrp="1"/>
          </p:cNvSpPr>
          <p:nvPr>
            <p:ph type="title"/>
          </p:nvPr>
        </p:nvSpPr>
        <p:spPr/>
        <p:txBody>
          <a:bodyPr/>
          <a:lstStyle/>
          <a:p>
            <a:r>
              <a:rPr lang="en-GB" dirty="0" smtClean="0"/>
              <a:t>‘Sandwich’ product</a:t>
            </a:r>
            <a:endParaRPr lang="en-GB" dirty="0"/>
          </a:p>
        </p:txBody>
      </p:sp>
      <p:sp>
        <p:nvSpPr>
          <p:cNvPr id="9" name="Text Placeholder 2"/>
          <p:cNvSpPr txBox="1">
            <a:spLocks/>
          </p:cNvSpPr>
          <p:nvPr/>
        </p:nvSpPr>
        <p:spPr bwMode="auto">
          <a:xfrm>
            <a:off x="9800706" y="1139428"/>
            <a:ext cx="2236124" cy="5262675"/>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lvl1pPr marL="328254" indent="-328254" algn="l" rtl="0" eaLnBrk="1" fontAlgn="base" hangingPunct="1">
              <a:spcBef>
                <a:spcPct val="20000"/>
              </a:spcBef>
              <a:spcAft>
                <a:spcPct val="0"/>
              </a:spcAft>
              <a:buFont typeface="Arial" pitchFamily="34" charset="0"/>
              <a:buChar char="•"/>
              <a:defRPr sz="3200" spc="-100" baseline="0">
                <a:solidFill>
                  <a:schemeClr val="tx2"/>
                </a:solidFill>
                <a:latin typeface="Bahnschrift Light" panose="020B0502040204020203" pitchFamily="34" charset="0"/>
                <a:ea typeface="Roboto" panose="02000000000000000000" pitchFamily="2" charset="0"/>
                <a:cs typeface="Arial" pitchFamily="34" charset="0"/>
              </a:defRPr>
            </a:lvl1pPr>
            <a:lvl2pPr marL="914423" indent="-351701" algn="l" rtl="0" eaLnBrk="1" fontAlgn="base" hangingPunct="1">
              <a:spcBef>
                <a:spcPct val="20000"/>
              </a:spcBef>
              <a:spcAft>
                <a:spcPct val="0"/>
              </a:spcAft>
              <a:buFont typeface="Arial" pitchFamily="34" charset="0"/>
              <a:buChar char="•"/>
              <a:defRPr sz="2800" spc="-100" baseline="0">
                <a:solidFill>
                  <a:schemeClr val="tx2"/>
                </a:solidFill>
                <a:latin typeface="Bahnschrift Light" panose="020B0502040204020203" pitchFamily="34" charset="0"/>
                <a:ea typeface="Roboto" panose="02000000000000000000" pitchFamily="2" charset="0"/>
                <a:cs typeface="Arial" pitchFamily="34" charset="0"/>
              </a:defRPr>
            </a:lvl2pPr>
            <a:lvl3pPr marL="1406804" indent="-281361" algn="l" rtl="0" eaLnBrk="1" fontAlgn="base" hangingPunct="1">
              <a:spcBef>
                <a:spcPct val="20000"/>
              </a:spcBef>
              <a:spcAft>
                <a:spcPct val="0"/>
              </a:spcAft>
              <a:buFont typeface="Arial" pitchFamily="34" charset="0"/>
              <a:buChar char="•"/>
              <a:defRPr sz="2400" spc="-100" baseline="0">
                <a:solidFill>
                  <a:schemeClr val="tx2"/>
                </a:solidFill>
                <a:latin typeface="Bahnschrift Light" panose="020B0502040204020203" pitchFamily="34" charset="0"/>
                <a:ea typeface="Roboto" panose="02000000000000000000" pitchFamily="2" charset="0"/>
                <a:cs typeface="Arial" pitchFamily="34" charset="0"/>
              </a:defRPr>
            </a:lvl3pPr>
            <a:lvl4pPr marL="1969526" indent="-281361" algn="l" rtl="0" eaLnBrk="1" fontAlgn="base" hangingPunct="1">
              <a:spcBef>
                <a:spcPct val="20000"/>
              </a:spcBef>
              <a:spcAft>
                <a:spcPct val="0"/>
              </a:spcAft>
              <a:buFont typeface="Arial" pitchFamily="34" charset="0"/>
              <a:buChar char="•"/>
              <a:defRPr sz="2000" spc="-100" baseline="0">
                <a:solidFill>
                  <a:schemeClr val="tx2"/>
                </a:solidFill>
                <a:latin typeface="Bahnschrift Light" panose="020B0502040204020203" pitchFamily="34" charset="0"/>
                <a:ea typeface="Roboto" panose="02000000000000000000" pitchFamily="2" charset="0"/>
                <a:cs typeface="Arial" pitchFamily="34" charset="0"/>
              </a:defRPr>
            </a:lvl4pPr>
            <a:lvl5pPr marL="2532248" indent="-281361" algn="l" rtl="0" eaLnBrk="1" fontAlgn="base" hangingPunct="1">
              <a:spcBef>
                <a:spcPct val="20000"/>
              </a:spcBef>
              <a:spcAft>
                <a:spcPct val="0"/>
              </a:spcAft>
              <a:buFont typeface="Arial" pitchFamily="34" charset="0"/>
              <a:buChar char="•"/>
              <a:defRPr sz="1800" spc="-100" baseline="0">
                <a:solidFill>
                  <a:schemeClr val="tx2"/>
                </a:solidFill>
                <a:latin typeface="Bahnschrift Light" panose="020B0502040204020203" pitchFamily="34" charset="0"/>
                <a:ea typeface="Roboto" panose="02000000000000000000" pitchFamily="2" charset="0"/>
                <a:cs typeface="Arial" pitchFamily="34" charset="0"/>
              </a:defRPr>
            </a:lvl5pPr>
            <a:lvl6pPr marL="3094970" indent="-281361" algn="l" rtl="0" eaLnBrk="1" fontAlgn="base" hangingPunct="1">
              <a:spcBef>
                <a:spcPct val="20000"/>
              </a:spcBef>
              <a:spcAft>
                <a:spcPct val="0"/>
              </a:spcAft>
              <a:defRPr sz="2954">
                <a:solidFill>
                  <a:schemeClr val="tx2"/>
                </a:solidFill>
                <a:latin typeface="+mn-lt"/>
              </a:defRPr>
            </a:lvl6pPr>
            <a:lvl7pPr marL="3657691" indent="-281361" algn="l" rtl="0" eaLnBrk="1" fontAlgn="base" hangingPunct="1">
              <a:spcBef>
                <a:spcPct val="20000"/>
              </a:spcBef>
              <a:spcAft>
                <a:spcPct val="0"/>
              </a:spcAft>
              <a:defRPr sz="2954">
                <a:solidFill>
                  <a:schemeClr val="tx2"/>
                </a:solidFill>
                <a:latin typeface="+mn-lt"/>
              </a:defRPr>
            </a:lvl7pPr>
            <a:lvl8pPr marL="4220413" indent="-281361" algn="l" rtl="0" eaLnBrk="1" fontAlgn="base" hangingPunct="1">
              <a:spcBef>
                <a:spcPct val="20000"/>
              </a:spcBef>
              <a:spcAft>
                <a:spcPct val="0"/>
              </a:spcAft>
              <a:defRPr sz="2954">
                <a:solidFill>
                  <a:schemeClr val="tx2"/>
                </a:solidFill>
                <a:latin typeface="+mn-lt"/>
              </a:defRPr>
            </a:lvl8pPr>
            <a:lvl9pPr marL="4783135" indent="-281361" algn="l" rtl="0" eaLnBrk="1" fontAlgn="base" hangingPunct="1">
              <a:spcBef>
                <a:spcPct val="20000"/>
              </a:spcBef>
              <a:spcAft>
                <a:spcPct val="0"/>
              </a:spcAft>
              <a:defRPr sz="2954">
                <a:solidFill>
                  <a:schemeClr val="tx2"/>
                </a:solidFill>
                <a:latin typeface="+mn-lt"/>
              </a:defRPr>
            </a:lvl9pPr>
          </a:lstStyle>
          <a:p>
            <a:r>
              <a:rPr lang="en-GB" sz="2400" dirty="0" smtClean="0"/>
              <a:t>Sandwich: </a:t>
            </a:r>
          </a:p>
          <a:p>
            <a:pPr marL="0" indent="0">
              <a:buNone/>
            </a:pPr>
            <a:r>
              <a:rPr lang="en-GB" sz="2400" dirty="0" smtClean="0"/>
              <a:t>IR</a:t>
            </a:r>
            <a:r>
              <a:rPr lang="en-GB" sz="2400" b="0" dirty="0" smtClean="0"/>
              <a:t> temperature </a:t>
            </a:r>
          </a:p>
          <a:p>
            <a:pPr marL="0" indent="0">
              <a:buNone/>
            </a:pPr>
            <a:r>
              <a:rPr lang="en-GB" sz="2400" b="0" dirty="0" smtClean="0"/>
              <a:t>+ </a:t>
            </a:r>
          </a:p>
          <a:p>
            <a:pPr marL="0" indent="0">
              <a:buNone/>
            </a:pPr>
            <a:r>
              <a:rPr lang="en-GB" sz="2400" b="0" dirty="0" smtClean="0"/>
              <a:t>enhanced </a:t>
            </a:r>
            <a:r>
              <a:rPr lang="en-GB" sz="2400" b="0" dirty="0"/>
              <a:t>spatial resolution through </a:t>
            </a:r>
            <a:endParaRPr lang="en-GB" sz="2400" b="0" dirty="0" smtClean="0"/>
          </a:p>
          <a:p>
            <a:pPr marL="0" indent="0">
              <a:buNone/>
            </a:pPr>
            <a:r>
              <a:rPr lang="en-GB" sz="2400" u="sng" dirty="0" smtClean="0"/>
              <a:t>HRV</a:t>
            </a:r>
            <a:r>
              <a:rPr lang="en-GB" sz="2400" b="0" u="sng" dirty="0" smtClean="0"/>
              <a:t> channel</a:t>
            </a:r>
            <a:endParaRPr lang="en-GB" sz="1200" b="0" u="sng" kern="0" dirty="0"/>
          </a:p>
        </p:txBody>
      </p:sp>
    </p:spTree>
    <p:extLst>
      <p:ext uri="{BB962C8B-B14F-4D97-AF65-F5344CB8AC3E}">
        <p14:creationId xmlns:p14="http://schemas.microsoft.com/office/powerpoint/2010/main" val="3034964413"/>
      </p:ext>
    </p:extLst>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792480" y="786985"/>
            <a:ext cx="8924690" cy="5615118"/>
          </a:xfrm>
          <a:prstGeom prst="rect">
            <a:avLst/>
          </a:prstGeom>
        </p:spPr>
      </p:pic>
      <p:sp>
        <p:nvSpPr>
          <p:cNvPr id="2" name="Title 1"/>
          <p:cNvSpPr>
            <a:spLocks noGrp="1"/>
          </p:cNvSpPr>
          <p:nvPr>
            <p:ph type="title"/>
          </p:nvPr>
        </p:nvSpPr>
        <p:spPr/>
        <p:txBody>
          <a:bodyPr/>
          <a:lstStyle/>
          <a:p>
            <a:r>
              <a:rPr lang="en-GB" dirty="0" smtClean="0"/>
              <a:t>‘Sandwich’ product</a:t>
            </a:r>
            <a:endParaRPr lang="en-GB" dirty="0"/>
          </a:p>
        </p:txBody>
      </p:sp>
      <p:sp>
        <p:nvSpPr>
          <p:cNvPr id="4" name="Text Placeholder 2"/>
          <p:cNvSpPr txBox="1">
            <a:spLocks/>
          </p:cNvSpPr>
          <p:nvPr/>
        </p:nvSpPr>
        <p:spPr bwMode="auto">
          <a:xfrm>
            <a:off x="9800706" y="1139428"/>
            <a:ext cx="2236124" cy="5262675"/>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lvl1pPr marL="328254" indent="-328254" algn="l" rtl="0" eaLnBrk="1" fontAlgn="base" hangingPunct="1">
              <a:spcBef>
                <a:spcPct val="20000"/>
              </a:spcBef>
              <a:spcAft>
                <a:spcPct val="0"/>
              </a:spcAft>
              <a:buFont typeface="Arial" pitchFamily="34" charset="0"/>
              <a:buChar char="•"/>
              <a:defRPr sz="3200" spc="-100" baseline="0">
                <a:solidFill>
                  <a:schemeClr val="tx2"/>
                </a:solidFill>
                <a:latin typeface="Bahnschrift Light" panose="020B0502040204020203" pitchFamily="34" charset="0"/>
                <a:ea typeface="Roboto" panose="02000000000000000000" pitchFamily="2" charset="0"/>
                <a:cs typeface="Arial" pitchFamily="34" charset="0"/>
              </a:defRPr>
            </a:lvl1pPr>
            <a:lvl2pPr marL="914423" indent="-351701" algn="l" rtl="0" eaLnBrk="1" fontAlgn="base" hangingPunct="1">
              <a:spcBef>
                <a:spcPct val="20000"/>
              </a:spcBef>
              <a:spcAft>
                <a:spcPct val="0"/>
              </a:spcAft>
              <a:buFont typeface="Arial" pitchFamily="34" charset="0"/>
              <a:buChar char="•"/>
              <a:defRPr sz="2800" spc="-100" baseline="0">
                <a:solidFill>
                  <a:schemeClr val="tx2"/>
                </a:solidFill>
                <a:latin typeface="Bahnschrift Light" panose="020B0502040204020203" pitchFamily="34" charset="0"/>
                <a:ea typeface="Roboto" panose="02000000000000000000" pitchFamily="2" charset="0"/>
                <a:cs typeface="Arial" pitchFamily="34" charset="0"/>
              </a:defRPr>
            </a:lvl2pPr>
            <a:lvl3pPr marL="1406804" indent="-281361" algn="l" rtl="0" eaLnBrk="1" fontAlgn="base" hangingPunct="1">
              <a:spcBef>
                <a:spcPct val="20000"/>
              </a:spcBef>
              <a:spcAft>
                <a:spcPct val="0"/>
              </a:spcAft>
              <a:buFont typeface="Arial" pitchFamily="34" charset="0"/>
              <a:buChar char="•"/>
              <a:defRPr sz="2400" spc="-100" baseline="0">
                <a:solidFill>
                  <a:schemeClr val="tx2"/>
                </a:solidFill>
                <a:latin typeface="Bahnschrift Light" panose="020B0502040204020203" pitchFamily="34" charset="0"/>
                <a:ea typeface="Roboto" panose="02000000000000000000" pitchFamily="2" charset="0"/>
                <a:cs typeface="Arial" pitchFamily="34" charset="0"/>
              </a:defRPr>
            </a:lvl3pPr>
            <a:lvl4pPr marL="1969526" indent="-281361" algn="l" rtl="0" eaLnBrk="1" fontAlgn="base" hangingPunct="1">
              <a:spcBef>
                <a:spcPct val="20000"/>
              </a:spcBef>
              <a:spcAft>
                <a:spcPct val="0"/>
              </a:spcAft>
              <a:buFont typeface="Arial" pitchFamily="34" charset="0"/>
              <a:buChar char="•"/>
              <a:defRPr sz="2000" spc="-100" baseline="0">
                <a:solidFill>
                  <a:schemeClr val="tx2"/>
                </a:solidFill>
                <a:latin typeface="Bahnschrift Light" panose="020B0502040204020203" pitchFamily="34" charset="0"/>
                <a:ea typeface="Roboto" panose="02000000000000000000" pitchFamily="2" charset="0"/>
                <a:cs typeface="Arial" pitchFamily="34" charset="0"/>
              </a:defRPr>
            </a:lvl4pPr>
            <a:lvl5pPr marL="2532248" indent="-281361" algn="l" rtl="0" eaLnBrk="1" fontAlgn="base" hangingPunct="1">
              <a:spcBef>
                <a:spcPct val="20000"/>
              </a:spcBef>
              <a:spcAft>
                <a:spcPct val="0"/>
              </a:spcAft>
              <a:buFont typeface="Arial" pitchFamily="34" charset="0"/>
              <a:buChar char="•"/>
              <a:defRPr sz="1800" spc="-100" baseline="0">
                <a:solidFill>
                  <a:schemeClr val="tx2"/>
                </a:solidFill>
                <a:latin typeface="Bahnschrift Light" panose="020B0502040204020203" pitchFamily="34" charset="0"/>
                <a:ea typeface="Roboto" panose="02000000000000000000" pitchFamily="2" charset="0"/>
                <a:cs typeface="Arial" pitchFamily="34" charset="0"/>
              </a:defRPr>
            </a:lvl5pPr>
            <a:lvl6pPr marL="3094970" indent="-281361" algn="l" rtl="0" eaLnBrk="1" fontAlgn="base" hangingPunct="1">
              <a:spcBef>
                <a:spcPct val="20000"/>
              </a:spcBef>
              <a:spcAft>
                <a:spcPct val="0"/>
              </a:spcAft>
              <a:defRPr sz="2954">
                <a:solidFill>
                  <a:schemeClr val="tx2"/>
                </a:solidFill>
                <a:latin typeface="+mn-lt"/>
              </a:defRPr>
            </a:lvl6pPr>
            <a:lvl7pPr marL="3657691" indent="-281361" algn="l" rtl="0" eaLnBrk="1" fontAlgn="base" hangingPunct="1">
              <a:spcBef>
                <a:spcPct val="20000"/>
              </a:spcBef>
              <a:spcAft>
                <a:spcPct val="0"/>
              </a:spcAft>
              <a:defRPr sz="2954">
                <a:solidFill>
                  <a:schemeClr val="tx2"/>
                </a:solidFill>
                <a:latin typeface="+mn-lt"/>
              </a:defRPr>
            </a:lvl7pPr>
            <a:lvl8pPr marL="4220413" indent="-281361" algn="l" rtl="0" eaLnBrk="1" fontAlgn="base" hangingPunct="1">
              <a:spcBef>
                <a:spcPct val="20000"/>
              </a:spcBef>
              <a:spcAft>
                <a:spcPct val="0"/>
              </a:spcAft>
              <a:defRPr sz="2954">
                <a:solidFill>
                  <a:schemeClr val="tx2"/>
                </a:solidFill>
                <a:latin typeface="+mn-lt"/>
              </a:defRPr>
            </a:lvl8pPr>
            <a:lvl9pPr marL="4783135" indent="-281361" algn="l" rtl="0" eaLnBrk="1" fontAlgn="base" hangingPunct="1">
              <a:spcBef>
                <a:spcPct val="20000"/>
              </a:spcBef>
              <a:spcAft>
                <a:spcPct val="0"/>
              </a:spcAft>
              <a:defRPr sz="2954">
                <a:solidFill>
                  <a:schemeClr val="tx2"/>
                </a:solidFill>
                <a:latin typeface="+mn-lt"/>
              </a:defRPr>
            </a:lvl9pPr>
          </a:lstStyle>
          <a:p>
            <a:r>
              <a:rPr lang="en-GB" sz="2400" dirty="0" smtClean="0"/>
              <a:t>Sandwich: </a:t>
            </a:r>
          </a:p>
          <a:p>
            <a:pPr marL="0" indent="0">
              <a:buNone/>
            </a:pPr>
            <a:r>
              <a:rPr lang="en-GB" sz="2400" dirty="0" smtClean="0"/>
              <a:t>IR</a:t>
            </a:r>
            <a:r>
              <a:rPr lang="en-GB" sz="2400" b="0" dirty="0" smtClean="0"/>
              <a:t> temperature </a:t>
            </a:r>
          </a:p>
          <a:p>
            <a:pPr marL="0" indent="0">
              <a:buNone/>
            </a:pPr>
            <a:r>
              <a:rPr lang="en-GB" sz="2400" b="0" dirty="0" smtClean="0"/>
              <a:t>+ </a:t>
            </a:r>
          </a:p>
          <a:p>
            <a:pPr marL="0" indent="0">
              <a:buNone/>
            </a:pPr>
            <a:r>
              <a:rPr lang="en-GB" sz="2400" b="0" dirty="0" smtClean="0"/>
              <a:t>enhanced </a:t>
            </a:r>
            <a:r>
              <a:rPr lang="en-GB" sz="2400" b="0" dirty="0"/>
              <a:t>spatial resolution through </a:t>
            </a:r>
            <a:r>
              <a:rPr lang="en-GB" sz="2400" dirty="0"/>
              <a:t>HRV</a:t>
            </a:r>
            <a:r>
              <a:rPr lang="en-GB" sz="2400" b="0" dirty="0"/>
              <a:t> </a:t>
            </a:r>
            <a:r>
              <a:rPr lang="en-GB" sz="2400" b="0" dirty="0" smtClean="0"/>
              <a:t>channel</a:t>
            </a:r>
            <a:endParaRPr lang="en-GB" sz="1200" b="0" kern="0" dirty="0"/>
          </a:p>
        </p:txBody>
      </p:sp>
      <p:pic>
        <p:nvPicPr>
          <p:cNvPr id="11" name="Picture 10"/>
          <p:cNvPicPr>
            <a:picLocks noChangeAspect="1"/>
          </p:cNvPicPr>
          <p:nvPr/>
        </p:nvPicPr>
        <p:blipFill>
          <a:blip r:embed="rId3"/>
          <a:stretch>
            <a:fillRect/>
          </a:stretch>
        </p:blipFill>
        <p:spPr>
          <a:xfrm>
            <a:off x="419975" y="2794544"/>
            <a:ext cx="2539682" cy="1600000"/>
          </a:xfrm>
          <a:prstGeom prst="roundRect">
            <a:avLst>
              <a:gd name="adj" fmla="val 16667"/>
            </a:avLst>
          </a:prstGeom>
          <a:ln>
            <a:solidFill>
              <a:schemeClr val="tx1">
                <a:lumMod val="95000"/>
              </a:schemeClr>
            </a:solidFill>
          </a:ln>
          <a:effectLst>
            <a:glow rad="228600">
              <a:schemeClr val="accent6">
                <a:satMod val="175000"/>
                <a:alpha val="40000"/>
              </a:schemeClr>
            </a:glow>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pic>
        <p:nvPicPr>
          <p:cNvPr id="10" name="Picture 9"/>
          <p:cNvPicPr>
            <a:picLocks noChangeAspect="1"/>
          </p:cNvPicPr>
          <p:nvPr/>
        </p:nvPicPr>
        <p:blipFill>
          <a:blip r:embed="rId4"/>
          <a:stretch>
            <a:fillRect/>
          </a:stretch>
        </p:blipFill>
        <p:spPr>
          <a:xfrm>
            <a:off x="419975" y="1103470"/>
            <a:ext cx="2539682" cy="1600000"/>
          </a:xfrm>
          <a:prstGeom prst="roundRect">
            <a:avLst>
              <a:gd name="adj" fmla="val 16667"/>
            </a:avLst>
          </a:prstGeom>
          <a:ln>
            <a:solidFill>
              <a:schemeClr val="tx1">
                <a:lumMod val="95000"/>
              </a:schemeClr>
            </a:solidFill>
          </a:ln>
          <a:effectLst>
            <a:glow rad="228600">
              <a:schemeClr val="accent6">
                <a:satMod val="175000"/>
                <a:alpha val="40000"/>
              </a:schemeClr>
            </a:glow>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
        <p:nvSpPr>
          <p:cNvPr id="12" name="Rectangle 11"/>
          <p:cNvSpPr/>
          <p:nvPr/>
        </p:nvSpPr>
        <p:spPr>
          <a:xfrm>
            <a:off x="1521638" y="2626574"/>
            <a:ext cx="478016" cy="523220"/>
          </a:xfrm>
          <a:prstGeom prst="rect">
            <a:avLst/>
          </a:prstGeom>
        </p:spPr>
        <p:txBody>
          <a:bodyPr wrap="none">
            <a:spAutoFit/>
          </a:bodyPr>
          <a:lstStyle/>
          <a:p>
            <a:r>
              <a:rPr lang="en-GB" sz="2800" dirty="0">
                <a:solidFill>
                  <a:schemeClr val="tx1">
                    <a:lumMod val="95000"/>
                  </a:schemeClr>
                </a:solidFill>
              </a:rPr>
              <a:t>+</a:t>
            </a:r>
          </a:p>
        </p:txBody>
      </p:sp>
    </p:spTree>
    <p:extLst>
      <p:ext uri="{BB962C8B-B14F-4D97-AF65-F5344CB8AC3E}">
        <p14:creationId xmlns:p14="http://schemas.microsoft.com/office/powerpoint/2010/main" val="2804287126"/>
      </p:ext>
    </p:extLst>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‘Sandwich’ product</a:t>
            </a:r>
            <a:endParaRPr lang="en-GB" dirty="0"/>
          </a:p>
        </p:txBody>
      </p:sp>
      <p:sp>
        <p:nvSpPr>
          <p:cNvPr id="3" name="Text Placeholder 2"/>
          <p:cNvSpPr>
            <a:spLocks noGrp="1"/>
          </p:cNvSpPr>
          <p:nvPr>
            <p:ph type="body" sz="quarter" idx="10"/>
          </p:nvPr>
        </p:nvSpPr>
        <p:spPr/>
        <p:txBody>
          <a:bodyPr/>
          <a:lstStyle/>
          <a:p>
            <a:endParaRPr lang="en-GB" dirty="0"/>
          </a:p>
        </p:txBody>
      </p:sp>
      <p:pic>
        <p:nvPicPr>
          <p:cNvPr id="5" name="Picture 4"/>
          <p:cNvPicPr>
            <a:picLocks noChangeAspect="1"/>
          </p:cNvPicPr>
          <p:nvPr/>
        </p:nvPicPr>
        <p:blipFill>
          <a:blip r:embed="rId2"/>
          <a:stretch>
            <a:fillRect/>
          </a:stretch>
        </p:blipFill>
        <p:spPr>
          <a:xfrm>
            <a:off x="792479" y="782860"/>
            <a:ext cx="8285019" cy="5619243"/>
          </a:xfrm>
          <a:prstGeom prst="rect">
            <a:avLst/>
          </a:prstGeom>
        </p:spPr>
      </p:pic>
      <p:sp>
        <p:nvSpPr>
          <p:cNvPr id="6" name="Text Placeholder 2"/>
          <p:cNvSpPr txBox="1">
            <a:spLocks/>
          </p:cNvSpPr>
          <p:nvPr/>
        </p:nvSpPr>
        <p:spPr bwMode="auto">
          <a:xfrm>
            <a:off x="9536268" y="782860"/>
            <a:ext cx="2236124" cy="5262675"/>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fontScale="92500" lnSpcReduction="10000"/>
          </a:bodyPr>
          <a:lstStyle>
            <a:lvl1pPr marL="328254" indent="-328254" algn="l" rtl="0" eaLnBrk="1" fontAlgn="base" hangingPunct="1">
              <a:spcBef>
                <a:spcPct val="20000"/>
              </a:spcBef>
              <a:spcAft>
                <a:spcPct val="0"/>
              </a:spcAft>
              <a:buFont typeface="Arial" pitchFamily="34" charset="0"/>
              <a:buChar char="•"/>
              <a:defRPr sz="3200" spc="-100" baseline="0">
                <a:solidFill>
                  <a:schemeClr val="tx2"/>
                </a:solidFill>
                <a:latin typeface="Bahnschrift Light" panose="020B0502040204020203" pitchFamily="34" charset="0"/>
                <a:ea typeface="Roboto" panose="02000000000000000000" pitchFamily="2" charset="0"/>
                <a:cs typeface="Arial" pitchFamily="34" charset="0"/>
              </a:defRPr>
            </a:lvl1pPr>
            <a:lvl2pPr marL="914423" indent="-351701" algn="l" rtl="0" eaLnBrk="1" fontAlgn="base" hangingPunct="1">
              <a:spcBef>
                <a:spcPct val="20000"/>
              </a:spcBef>
              <a:spcAft>
                <a:spcPct val="0"/>
              </a:spcAft>
              <a:buFont typeface="Arial" pitchFamily="34" charset="0"/>
              <a:buChar char="•"/>
              <a:defRPr sz="2800" spc="-100" baseline="0">
                <a:solidFill>
                  <a:schemeClr val="tx2"/>
                </a:solidFill>
                <a:latin typeface="Bahnschrift Light" panose="020B0502040204020203" pitchFamily="34" charset="0"/>
                <a:ea typeface="Roboto" panose="02000000000000000000" pitchFamily="2" charset="0"/>
                <a:cs typeface="Arial" pitchFamily="34" charset="0"/>
              </a:defRPr>
            </a:lvl2pPr>
            <a:lvl3pPr marL="1406804" indent="-281361" algn="l" rtl="0" eaLnBrk="1" fontAlgn="base" hangingPunct="1">
              <a:spcBef>
                <a:spcPct val="20000"/>
              </a:spcBef>
              <a:spcAft>
                <a:spcPct val="0"/>
              </a:spcAft>
              <a:buFont typeface="Arial" pitchFamily="34" charset="0"/>
              <a:buChar char="•"/>
              <a:defRPr sz="2400" spc="-100" baseline="0">
                <a:solidFill>
                  <a:schemeClr val="tx2"/>
                </a:solidFill>
                <a:latin typeface="Bahnschrift Light" panose="020B0502040204020203" pitchFamily="34" charset="0"/>
                <a:ea typeface="Roboto" panose="02000000000000000000" pitchFamily="2" charset="0"/>
                <a:cs typeface="Arial" pitchFamily="34" charset="0"/>
              </a:defRPr>
            </a:lvl3pPr>
            <a:lvl4pPr marL="1969526" indent="-281361" algn="l" rtl="0" eaLnBrk="1" fontAlgn="base" hangingPunct="1">
              <a:spcBef>
                <a:spcPct val="20000"/>
              </a:spcBef>
              <a:spcAft>
                <a:spcPct val="0"/>
              </a:spcAft>
              <a:buFont typeface="Arial" pitchFamily="34" charset="0"/>
              <a:buChar char="•"/>
              <a:defRPr sz="2000" spc="-100" baseline="0">
                <a:solidFill>
                  <a:schemeClr val="tx2"/>
                </a:solidFill>
                <a:latin typeface="Bahnschrift Light" panose="020B0502040204020203" pitchFamily="34" charset="0"/>
                <a:ea typeface="Roboto" panose="02000000000000000000" pitchFamily="2" charset="0"/>
                <a:cs typeface="Arial" pitchFamily="34" charset="0"/>
              </a:defRPr>
            </a:lvl4pPr>
            <a:lvl5pPr marL="2532248" indent="-281361" algn="l" rtl="0" eaLnBrk="1" fontAlgn="base" hangingPunct="1">
              <a:spcBef>
                <a:spcPct val="20000"/>
              </a:spcBef>
              <a:spcAft>
                <a:spcPct val="0"/>
              </a:spcAft>
              <a:buFont typeface="Arial" pitchFamily="34" charset="0"/>
              <a:buChar char="•"/>
              <a:defRPr sz="1800" spc="-100" baseline="0">
                <a:solidFill>
                  <a:schemeClr val="tx2"/>
                </a:solidFill>
                <a:latin typeface="Bahnschrift Light" panose="020B0502040204020203" pitchFamily="34" charset="0"/>
                <a:ea typeface="Roboto" panose="02000000000000000000" pitchFamily="2" charset="0"/>
                <a:cs typeface="Arial" pitchFamily="34" charset="0"/>
              </a:defRPr>
            </a:lvl5pPr>
            <a:lvl6pPr marL="3094970" indent="-281361" algn="l" rtl="0" eaLnBrk="1" fontAlgn="base" hangingPunct="1">
              <a:spcBef>
                <a:spcPct val="20000"/>
              </a:spcBef>
              <a:spcAft>
                <a:spcPct val="0"/>
              </a:spcAft>
              <a:defRPr sz="2954">
                <a:solidFill>
                  <a:schemeClr val="tx2"/>
                </a:solidFill>
                <a:latin typeface="+mn-lt"/>
              </a:defRPr>
            </a:lvl6pPr>
            <a:lvl7pPr marL="3657691" indent="-281361" algn="l" rtl="0" eaLnBrk="1" fontAlgn="base" hangingPunct="1">
              <a:spcBef>
                <a:spcPct val="20000"/>
              </a:spcBef>
              <a:spcAft>
                <a:spcPct val="0"/>
              </a:spcAft>
              <a:defRPr sz="2954">
                <a:solidFill>
                  <a:schemeClr val="tx2"/>
                </a:solidFill>
                <a:latin typeface="+mn-lt"/>
              </a:defRPr>
            </a:lvl7pPr>
            <a:lvl8pPr marL="4220413" indent="-281361" algn="l" rtl="0" eaLnBrk="1" fontAlgn="base" hangingPunct="1">
              <a:spcBef>
                <a:spcPct val="20000"/>
              </a:spcBef>
              <a:spcAft>
                <a:spcPct val="0"/>
              </a:spcAft>
              <a:defRPr sz="2954">
                <a:solidFill>
                  <a:schemeClr val="tx2"/>
                </a:solidFill>
                <a:latin typeface="+mn-lt"/>
              </a:defRPr>
            </a:lvl8pPr>
            <a:lvl9pPr marL="4783135" indent="-281361" algn="l" rtl="0" eaLnBrk="1" fontAlgn="base" hangingPunct="1">
              <a:spcBef>
                <a:spcPct val="20000"/>
              </a:spcBef>
              <a:spcAft>
                <a:spcPct val="0"/>
              </a:spcAft>
              <a:defRPr sz="2954">
                <a:solidFill>
                  <a:schemeClr val="tx2"/>
                </a:solidFill>
                <a:latin typeface="+mn-lt"/>
              </a:defRPr>
            </a:lvl9pPr>
          </a:lstStyle>
          <a:p>
            <a:r>
              <a:rPr lang="en-GB" sz="2400" dirty="0"/>
              <a:t>Sandwich: </a:t>
            </a:r>
          </a:p>
          <a:p>
            <a:pPr marL="0" indent="0">
              <a:buNone/>
            </a:pPr>
            <a:r>
              <a:rPr lang="en-GB" sz="2400" b="0" dirty="0"/>
              <a:t>Convection</a:t>
            </a:r>
            <a:r>
              <a:rPr lang="en-GB" sz="2400" dirty="0"/>
              <a:t> RGB</a:t>
            </a:r>
            <a:endParaRPr lang="en-GB" sz="2400" b="0" dirty="0"/>
          </a:p>
          <a:p>
            <a:pPr marL="0" indent="0">
              <a:buNone/>
            </a:pPr>
            <a:r>
              <a:rPr lang="en-GB" b="0" dirty="0"/>
              <a:t>+ </a:t>
            </a:r>
          </a:p>
          <a:p>
            <a:pPr marL="0" indent="0">
              <a:buNone/>
            </a:pPr>
            <a:r>
              <a:rPr lang="en-GB" sz="2400" b="0" dirty="0"/>
              <a:t>enhanced spatial resolution through </a:t>
            </a:r>
            <a:r>
              <a:rPr lang="en-GB" sz="2400" dirty="0"/>
              <a:t>HRV</a:t>
            </a:r>
            <a:r>
              <a:rPr lang="en-GB" sz="2400" b="0" dirty="0"/>
              <a:t> channel</a:t>
            </a:r>
            <a:endParaRPr lang="en-GB" sz="1200" b="0" kern="0" dirty="0"/>
          </a:p>
          <a:p>
            <a:endParaRPr lang="en-GB" sz="2400" dirty="0" smtClean="0"/>
          </a:p>
          <a:p>
            <a:r>
              <a:rPr lang="en-GB" sz="2400" b="0" dirty="0" smtClean="0"/>
              <a:t>Wave clouds over Pyrenees mountains (small ice particles in yellow)</a:t>
            </a:r>
            <a:endParaRPr lang="en-GB" sz="1200" b="0" kern="0" dirty="0"/>
          </a:p>
          <a:p>
            <a:pPr marL="0" indent="0">
              <a:buNone/>
            </a:pPr>
            <a:endParaRPr lang="en-GB" sz="2400" b="0" dirty="0" smtClean="0"/>
          </a:p>
        </p:txBody>
      </p:sp>
    </p:spTree>
    <p:extLst>
      <p:ext uri="{BB962C8B-B14F-4D97-AF65-F5344CB8AC3E}">
        <p14:creationId xmlns:p14="http://schemas.microsoft.com/office/powerpoint/2010/main" val="4003950916"/>
      </p:ext>
    </p:extLst>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#RGB products</a:t>
            </a:r>
            <a:endParaRPr lang="en-GB" dirty="0"/>
          </a:p>
        </p:txBody>
      </p:sp>
      <p:grpSp>
        <p:nvGrpSpPr>
          <p:cNvPr id="7" name="Group 3"/>
          <p:cNvGrpSpPr>
            <a:grpSpLocks/>
          </p:cNvGrpSpPr>
          <p:nvPr/>
        </p:nvGrpSpPr>
        <p:grpSpPr bwMode="auto">
          <a:xfrm>
            <a:off x="4587541" y="1140321"/>
            <a:ext cx="1298575" cy="1189037"/>
            <a:chOff x="2579" y="853"/>
            <a:chExt cx="755" cy="749"/>
          </a:xfrm>
          <a:effectLst>
            <a:glow rad="457200">
              <a:srgbClr val="002569">
                <a:lumMod val="60000"/>
                <a:lumOff val="40000"/>
                <a:alpha val="25000"/>
              </a:srgbClr>
            </a:glow>
          </a:effectLst>
        </p:grpSpPr>
        <p:pic>
          <p:nvPicPr>
            <p:cNvPr id="8" name="Picture 4" descr="BAND01"/>
            <p:cNvPicPr>
              <a:picLocks noChangeAspect="1" noChangeArrowheads="1"/>
            </p:cNvPicPr>
            <p:nvPr/>
          </p:nvPicPr>
          <p:blipFill>
            <a:blip r:embed="rId2" cstate="print">
              <a:extLst>
                <a:ext uri="{28A0092B-C50C-407E-A947-70E740481C1C}">
                  <a14:useLocalDpi xmlns:a14="http://schemas.microsoft.com/office/drawing/2010/main" val="0"/>
                </a:ext>
              </a:extLst>
            </a:blip>
            <a:srcRect b="2650"/>
            <a:stretch>
              <a:fillRect/>
            </a:stretch>
          </p:blipFill>
          <p:spPr bwMode="auto">
            <a:xfrm>
              <a:off x="2579" y="853"/>
              <a:ext cx="755" cy="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 Box 5"/>
            <p:cNvSpPr txBox="1">
              <a:spLocks noChangeArrowheads="1"/>
            </p:cNvSpPr>
            <p:nvPr/>
          </p:nvSpPr>
          <p:spPr bwMode="auto">
            <a:xfrm>
              <a:off x="2608" y="1389"/>
              <a:ext cx="473"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defRPr sz="2400">
                  <a:solidFill>
                    <a:schemeClr val="tx2"/>
                  </a:solidFill>
                  <a:latin typeface="Tahoma" panose="020B0604030504040204" pitchFamily="34" charset="0"/>
                </a:defRPr>
              </a:lvl1pPr>
              <a:lvl2pPr marL="742950" indent="-285750">
                <a:spcBef>
                  <a:spcPct val="20000"/>
                </a:spcBef>
                <a:defRPr sz="2400">
                  <a:solidFill>
                    <a:schemeClr val="tx2"/>
                  </a:solidFill>
                  <a:latin typeface="Tahoma" panose="020B0604030504040204" pitchFamily="34" charset="0"/>
                </a:defRPr>
              </a:lvl2pPr>
              <a:lvl3pPr marL="1143000" indent="-228600">
                <a:spcBef>
                  <a:spcPct val="20000"/>
                </a:spcBef>
                <a:defRPr sz="2400">
                  <a:solidFill>
                    <a:schemeClr val="tx2"/>
                  </a:solidFill>
                  <a:latin typeface="Tahoma" panose="020B0604030504040204" pitchFamily="34" charset="0"/>
                </a:defRPr>
              </a:lvl3pPr>
              <a:lvl4pPr marL="1600200" indent="-228600">
                <a:spcBef>
                  <a:spcPct val="20000"/>
                </a:spcBef>
                <a:defRPr sz="2400">
                  <a:solidFill>
                    <a:schemeClr val="tx2"/>
                  </a:solidFill>
                  <a:latin typeface="Tahoma" panose="020B0604030504040204" pitchFamily="34" charset="0"/>
                </a:defRPr>
              </a:lvl4pPr>
              <a:lvl5pPr marL="2057400" indent="-228600">
                <a:spcBef>
                  <a:spcPct val="20000"/>
                </a:spcBef>
                <a:defRPr sz="2400">
                  <a:solidFill>
                    <a:schemeClr val="tx2"/>
                  </a:solidFill>
                  <a:latin typeface="Tahoma" panose="020B0604030504040204" pitchFamily="34" charset="0"/>
                </a:defRPr>
              </a:lvl5pPr>
              <a:lvl6pPr marL="2514600" indent="-228600" eaLnBrk="0" fontAlgn="base" hangingPunct="0">
                <a:spcBef>
                  <a:spcPct val="20000"/>
                </a:spcBef>
                <a:spcAft>
                  <a:spcPct val="0"/>
                </a:spcAft>
                <a:defRPr sz="2400">
                  <a:solidFill>
                    <a:schemeClr val="tx2"/>
                  </a:solidFill>
                  <a:latin typeface="Tahoma" panose="020B0604030504040204" pitchFamily="34" charset="0"/>
                </a:defRPr>
              </a:lvl6pPr>
              <a:lvl7pPr marL="2971800" indent="-228600" eaLnBrk="0" fontAlgn="base" hangingPunct="0">
                <a:spcBef>
                  <a:spcPct val="20000"/>
                </a:spcBef>
                <a:spcAft>
                  <a:spcPct val="0"/>
                </a:spcAft>
                <a:defRPr sz="2400">
                  <a:solidFill>
                    <a:schemeClr val="tx2"/>
                  </a:solidFill>
                  <a:latin typeface="Tahoma" panose="020B0604030504040204" pitchFamily="34" charset="0"/>
                </a:defRPr>
              </a:lvl7pPr>
              <a:lvl8pPr marL="3429000" indent="-228600" eaLnBrk="0" fontAlgn="base" hangingPunct="0">
                <a:spcBef>
                  <a:spcPct val="20000"/>
                </a:spcBef>
                <a:spcAft>
                  <a:spcPct val="0"/>
                </a:spcAft>
                <a:defRPr sz="2400">
                  <a:solidFill>
                    <a:schemeClr val="tx2"/>
                  </a:solidFill>
                  <a:latin typeface="Tahoma" panose="020B0604030504040204" pitchFamily="34" charset="0"/>
                </a:defRPr>
              </a:lvl8pPr>
              <a:lvl9pPr marL="3886200" indent="-228600" eaLnBrk="0" fontAlgn="base" hangingPunct="0">
                <a:spcBef>
                  <a:spcPct val="20000"/>
                </a:spcBef>
                <a:spcAft>
                  <a:spcPct val="0"/>
                </a:spcAft>
                <a:defRPr sz="2400">
                  <a:solidFill>
                    <a:schemeClr val="tx2"/>
                  </a:solidFill>
                  <a:latin typeface="Tahoma" panose="020B0604030504040204" pitchFamily="34" charset="0"/>
                </a:defRPr>
              </a:lvl9pPr>
            </a:lstStyle>
            <a:p>
              <a:pPr marL="0" marR="0" lvl="0" indent="0" defTabSz="914400" eaLnBrk="1" fontAlgn="auto" latinLnBrk="0" hangingPunct="1">
                <a:lnSpc>
                  <a:spcPct val="100000"/>
                </a:lnSpc>
                <a:spcBef>
                  <a:spcPct val="50000"/>
                </a:spcBef>
                <a:spcAft>
                  <a:spcPts val="0"/>
                </a:spcAft>
                <a:buClrTx/>
                <a:buSzTx/>
                <a:buFontTx/>
                <a:buNone/>
                <a:tabLst/>
                <a:defRPr/>
              </a:pPr>
              <a:r>
                <a:rPr kumimoji="0" lang="en-GB" altLang="en-US" sz="1200" i="0" u="none" strike="noStrike" kern="0" cap="none" spc="0" normalizeH="0" baseline="0" noProof="0" dirty="0">
                  <a:ln>
                    <a:noFill/>
                  </a:ln>
                  <a:solidFill>
                    <a:srgbClr val="FFFFFF"/>
                  </a:solidFill>
                  <a:effectLst/>
                  <a:uLnTx/>
                  <a:uFillTx/>
                  <a:latin typeface="Arial" panose="020B0604020202020204" pitchFamily="34" charset="0"/>
                </a:rPr>
                <a:t>3=VIS0.6</a:t>
              </a:r>
            </a:p>
          </p:txBody>
        </p:sp>
      </p:grpSp>
      <p:grpSp>
        <p:nvGrpSpPr>
          <p:cNvPr id="10" name="Group 6"/>
          <p:cNvGrpSpPr>
            <a:grpSpLocks/>
          </p:cNvGrpSpPr>
          <p:nvPr/>
        </p:nvGrpSpPr>
        <p:grpSpPr bwMode="auto">
          <a:xfrm>
            <a:off x="5992478" y="1135559"/>
            <a:ext cx="1298575" cy="1193800"/>
            <a:chOff x="3365" y="854"/>
            <a:chExt cx="755" cy="752"/>
          </a:xfrm>
        </p:grpSpPr>
        <p:pic>
          <p:nvPicPr>
            <p:cNvPr id="11" name="Picture 7" descr="BAND02"/>
            <p:cNvPicPr>
              <a:picLocks noChangeAspect="1" noChangeArrowheads="1"/>
            </p:cNvPicPr>
            <p:nvPr/>
          </p:nvPicPr>
          <p:blipFill>
            <a:blip r:embed="rId3" cstate="print">
              <a:extLst>
                <a:ext uri="{28A0092B-C50C-407E-A947-70E740481C1C}">
                  <a14:useLocalDpi xmlns:a14="http://schemas.microsoft.com/office/drawing/2010/main" val="0"/>
                </a:ext>
              </a:extLst>
            </a:blip>
            <a:srcRect b="2296"/>
            <a:stretch>
              <a:fillRect/>
            </a:stretch>
          </p:blipFill>
          <p:spPr bwMode="auto">
            <a:xfrm>
              <a:off x="3365" y="854"/>
              <a:ext cx="755" cy="7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 Box 8"/>
            <p:cNvSpPr txBox="1">
              <a:spLocks noChangeArrowheads="1"/>
            </p:cNvSpPr>
            <p:nvPr/>
          </p:nvSpPr>
          <p:spPr bwMode="auto">
            <a:xfrm>
              <a:off x="3411" y="1389"/>
              <a:ext cx="474"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defRPr sz="2400">
                  <a:solidFill>
                    <a:schemeClr val="tx2"/>
                  </a:solidFill>
                  <a:latin typeface="Tahoma" panose="020B0604030504040204" pitchFamily="34" charset="0"/>
                </a:defRPr>
              </a:lvl1pPr>
              <a:lvl2pPr marL="742950" indent="-285750">
                <a:spcBef>
                  <a:spcPct val="20000"/>
                </a:spcBef>
                <a:defRPr sz="2400">
                  <a:solidFill>
                    <a:schemeClr val="tx2"/>
                  </a:solidFill>
                  <a:latin typeface="Tahoma" panose="020B0604030504040204" pitchFamily="34" charset="0"/>
                </a:defRPr>
              </a:lvl2pPr>
              <a:lvl3pPr marL="1143000" indent="-228600">
                <a:spcBef>
                  <a:spcPct val="20000"/>
                </a:spcBef>
                <a:defRPr sz="2400">
                  <a:solidFill>
                    <a:schemeClr val="tx2"/>
                  </a:solidFill>
                  <a:latin typeface="Tahoma" panose="020B0604030504040204" pitchFamily="34" charset="0"/>
                </a:defRPr>
              </a:lvl3pPr>
              <a:lvl4pPr marL="1600200" indent="-228600">
                <a:spcBef>
                  <a:spcPct val="20000"/>
                </a:spcBef>
                <a:defRPr sz="2400">
                  <a:solidFill>
                    <a:schemeClr val="tx2"/>
                  </a:solidFill>
                  <a:latin typeface="Tahoma" panose="020B0604030504040204" pitchFamily="34" charset="0"/>
                </a:defRPr>
              </a:lvl4pPr>
              <a:lvl5pPr marL="2057400" indent="-228600">
                <a:spcBef>
                  <a:spcPct val="20000"/>
                </a:spcBef>
                <a:defRPr sz="2400">
                  <a:solidFill>
                    <a:schemeClr val="tx2"/>
                  </a:solidFill>
                  <a:latin typeface="Tahoma" panose="020B0604030504040204" pitchFamily="34" charset="0"/>
                </a:defRPr>
              </a:lvl5pPr>
              <a:lvl6pPr marL="2514600" indent="-228600" eaLnBrk="0" fontAlgn="base" hangingPunct="0">
                <a:spcBef>
                  <a:spcPct val="20000"/>
                </a:spcBef>
                <a:spcAft>
                  <a:spcPct val="0"/>
                </a:spcAft>
                <a:defRPr sz="2400">
                  <a:solidFill>
                    <a:schemeClr val="tx2"/>
                  </a:solidFill>
                  <a:latin typeface="Tahoma" panose="020B0604030504040204" pitchFamily="34" charset="0"/>
                </a:defRPr>
              </a:lvl6pPr>
              <a:lvl7pPr marL="2971800" indent="-228600" eaLnBrk="0" fontAlgn="base" hangingPunct="0">
                <a:spcBef>
                  <a:spcPct val="20000"/>
                </a:spcBef>
                <a:spcAft>
                  <a:spcPct val="0"/>
                </a:spcAft>
                <a:defRPr sz="2400">
                  <a:solidFill>
                    <a:schemeClr val="tx2"/>
                  </a:solidFill>
                  <a:latin typeface="Tahoma" panose="020B0604030504040204" pitchFamily="34" charset="0"/>
                </a:defRPr>
              </a:lvl7pPr>
              <a:lvl8pPr marL="3429000" indent="-228600" eaLnBrk="0" fontAlgn="base" hangingPunct="0">
                <a:spcBef>
                  <a:spcPct val="20000"/>
                </a:spcBef>
                <a:spcAft>
                  <a:spcPct val="0"/>
                </a:spcAft>
                <a:defRPr sz="2400">
                  <a:solidFill>
                    <a:schemeClr val="tx2"/>
                  </a:solidFill>
                  <a:latin typeface="Tahoma" panose="020B0604030504040204" pitchFamily="34" charset="0"/>
                </a:defRPr>
              </a:lvl8pPr>
              <a:lvl9pPr marL="3886200" indent="-228600" eaLnBrk="0" fontAlgn="base" hangingPunct="0">
                <a:spcBef>
                  <a:spcPct val="20000"/>
                </a:spcBef>
                <a:spcAft>
                  <a:spcPct val="0"/>
                </a:spcAft>
                <a:defRPr sz="2400">
                  <a:solidFill>
                    <a:schemeClr val="tx2"/>
                  </a:solidFill>
                  <a:latin typeface="Tahoma" panose="020B0604030504040204" pitchFamily="34" charset="0"/>
                </a:defRPr>
              </a:lvl9pPr>
            </a:lstStyle>
            <a:p>
              <a:pPr>
                <a:spcBef>
                  <a:spcPct val="50000"/>
                </a:spcBef>
              </a:pPr>
              <a:r>
                <a:rPr lang="en-GB" altLang="en-US" sz="1200">
                  <a:solidFill>
                    <a:srgbClr val="FFFFFF"/>
                  </a:solidFill>
                  <a:latin typeface="Arial" panose="020B0604020202020204" pitchFamily="34" charset="0"/>
                </a:rPr>
                <a:t>4=VIS0.8</a:t>
              </a:r>
            </a:p>
          </p:txBody>
        </p:sp>
      </p:grpSp>
      <p:grpSp>
        <p:nvGrpSpPr>
          <p:cNvPr id="13" name="Group 9"/>
          <p:cNvGrpSpPr>
            <a:grpSpLocks/>
          </p:cNvGrpSpPr>
          <p:nvPr/>
        </p:nvGrpSpPr>
        <p:grpSpPr bwMode="auto">
          <a:xfrm>
            <a:off x="6536991" y="2394446"/>
            <a:ext cx="1298575" cy="1193800"/>
            <a:chOff x="4151" y="854"/>
            <a:chExt cx="755" cy="752"/>
          </a:xfrm>
        </p:grpSpPr>
        <p:pic>
          <p:nvPicPr>
            <p:cNvPr id="14" name="Picture 10" descr="BAND03"/>
            <p:cNvPicPr>
              <a:picLocks noChangeAspect="1" noChangeArrowheads="1"/>
            </p:cNvPicPr>
            <p:nvPr/>
          </p:nvPicPr>
          <p:blipFill>
            <a:blip r:embed="rId4" cstate="print">
              <a:extLst>
                <a:ext uri="{28A0092B-C50C-407E-A947-70E740481C1C}">
                  <a14:useLocalDpi xmlns:a14="http://schemas.microsoft.com/office/drawing/2010/main" val="0"/>
                </a:ext>
              </a:extLst>
            </a:blip>
            <a:srcRect b="2296"/>
            <a:stretch>
              <a:fillRect/>
            </a:stretch>
          </p:blipFill>
          <p:spPr bwMode="auto">
            <a:xfrm>
              <a:off x="4151" y="854"/>
              <a:ext cx="755" cy="7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ext Box 11"/>
            <p:cNvSpPr txBox="1">
              <a:spLocks noChangeArrowheads="1"/>
            </p:cNvSpPr>
            <p:nvPr/>
          </p:nvSpPr>
          <p:spPr bwMode="auto">
            <a:xfrm>
              <a:off x="4206" y="1389"/>
              <a:ext cx="483"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defRPr sz="2400">
                  <a:solidFill>
                    <a:schemeClr val="tx2"/>
                  </a:solidFill>
                  <a:latin typeface="Tahoma" panose="020B0604030504040204" pitchFamily="34" charset="0"/>
                </a:defRPr>
              </a:lvl1pPr>
              <a:lvl2pPr marL="742950" indent="-285750">
                <a:spcBef>
                  <a:spcPct val="20000"/>
                </a:spcBef>
                <a:defRPr sz="2400">
                  <a:solidFill>
                    <a:schemeClr val="tx2"/>
                  </a:solidFill>
                  <a:latin typeface="Tahoma" panose="020B0604030504040204" pitchFamily="34" charset="0"/>
                </a:defRPr>
              </a:lvl2pPr>
              <a:lvl3pPr marL="1143000" indent="-228600">
                <a:spcBef>
                  <a:spcPct val="20000"/>
                </a:spcBef>
                <a:defRPr sz="2400">
                  <a:solidFill>
                    <a:schemeClr val="tx2"/>
                  </a:solidFill>
                  <a:latin typeface="Tahoma" panose="020B0604030504040204" pitchFamily="34" charset="0"/>
                </a:defRPr>
              </a:lvl3pPr>
              <a:lvl4pPr marL="1600200" indent="-228600">
                <a:spcBef>
                  <a:spcPct val="20000"/>
                </a:spcBef>
                <a:defRPr sz="2400">
                  <a:solidFill>
                    <a:schemeClr val="tx2"/>
                  </a:solidFill>
                  <a:latin typeface="Tahoma" panose="020B0604030504040204" pitchFamily="34" charset="0"/>
                </a:defRPr>
              </a:lvl4pPr>
              <a:lvl5pPr marL="2057400" indent="-228600">
                <a:spcBef>
                  <a:spcPct val="20000"/>
                </a:spcBef>
                <a:defRPr sz="2400">
                  <a:solidFill>
                    <a:schemeClr val="tx2"/>
                  </a:solidFill>
                  <a:latin typeface="Tahoma" panose="020B0604030504040204" pitchFamily="34" charset="0"/>
                </a:defRPr>
              </a:lvl5pPr>
              <a:lvl6pPr marL="2514600" indent="-228600" eaLnBrk="0" fontAlgn="base" hangingPunct="0">
                <a:spcBef>
                  <a:spcPct val="20000"/>
                </a:spcBef>
                <a:spcAft>
                  <a:spcPct val="0"/>
                </a:spcAft>
                <a:defRPr sz="2400">
                  <a:solidFill>
                    <a:schemeClr val="tx2"/>
                  </a:solidFill>
                  <a:latin typeface="Tahoma" panose="020B0604030504040204" pitchFamily="34" charset="0"/>
                </a:defRPr>
              </a:lvl6pPr>
              <a:lvl7pPr marL="2971800" indent="-228600" eaLnBrk="0" fontAlgn="base" hangingPunct="0">
                <a:spcBef>
                  <a:spcPct val="20000"/>
                </a:spcBef>
                <a:spcAft>
                  <a:spcPct val="0"/>
                </a:spcAft>
                <a:defRPr sz="2400">
                  <a:solidFill>
                    <a:schemeClr val="tx2"/>
                  </a:solidFill>
                  <a:latin typeface="Tahoma" panose="020B0604030504040204" pitchFamily="34" charset="0"/>
                </a:defRPr>
              </a:lvl7pPr>
              <a:lvl8pPr marL="3429000" indent="-228600" eaLnBrk="0" fontAlgn="base" hangingPunct="0">
                <a:spcBef>
                  <a:spcPct val="20000"/>
                </a:spcBef>
                <a:spcAft>
                  <a:spcPct val="0"/>
                </a:spcAft>
                <a:defRPr sz="2400">
                  <a:solidFill>
                    <a:schemeClr val="tx2"/>
                  </a:solidFill>
                  <a:latin typeface="Tahoma" panose="020B0604030504040204" pitchFamily="34" charset="0"/>
                </a:defRPr>
              </a:lvl8pPr>
              <a:lvl9pPr marL="3886200" indent="-228600" eaLnBrk="0" fontAlgn="base" hangingPunct="0">
                <a:spcBef>
                  <a:spcPct val="20000"/>
                </a:spcBef>
                <a:spcAft>
                  <a:spcPct val="0"/>
                </a:spcAft>
                <a:defRPr sz="2400">
                  <a:solidFill>
                    <a:schemeClr val="tx2"/>
                  </a:solidFill>
                  <a:latin typeface="Tahoma" panose="020B0604030504040204" pitchFamily="34" charset="0"/>
                </a:defRPr>
              </a:lvl9pPr>
            </a:lstStyle>
            <a:p>
              <a:pPr>
                <a:spcBef>
                  <a:spcPct val="50000"/>
                </a:spcBef>
              </a:pPr>
              <a:r>
                <a:rPr lang="en-GB" altLang="en-US" sz="1200" b="0" dirty="0">
                  <a:solidFill>
                    <a:srgbClr val="FFFFFF"/>
                  </a:solidFill>
                  <a:latin typeface="Arial" panose="020B0604020202020204" pitchFamily="34" charset="0"/>
                </a:rPr>
                <a:t>7=NIR1.6</a:t>
              </a:r>
            </a:p>
          </p:txBody>
        </p:sp>
      </p:grpSp>
      <p:grpSp>
        <p:nvGrpSpPr>
          <p:cNvPr id="16" name="Group 15"/>
          <p:cNvGrpSpPr>
            <a:grpSpLocks/>
          </p:cNvGrpSpPr>
          <p:nvPr/>
        </p:nvGrpSpPr>
        <p:grpSpPr bwMode="auto">
          <a:xfrm>
            <a:off x="4603416" y="3732709"/>
            <a:ext cx="1311275" cy="1225550"/>
            <a:chOff x="3357" y="2016"/>
            <a:chExt cx="763" cy="772"/>
          </a:xfrm>
        </p:grpSpPr>
        <p:pic>
          <p:nvPicPr>
            <p:cNvPr id="17" name="Picture 16" descr="BAND05"/>
            <p:cNvPicPr>
              <a:picLocks noChangeAspect="1" noChangeArrowheads="1"/>
            </p:cNvPicPr>
            <p:nvPr/>
          </p:nvPicPr>
          <p:blipFill>
            <a:blip r:embed="rId5" cstate="print">
              <a:extLst>
                <a:ext uri="{28A0092B-C50C-407E-A947-70E740481C1C}">
                  <a14:useLocalDpi xmlns:a14="http://schemas.microsoft.com/office/drawing/2010/main" val="0"/>
                </a:ext>
              </a:extLst>
            </a:blip>
            <a:srcRect t="1740" r="795" b="2602"/>
            <a:stretch>
              <a:fillRect/>
            </a:stretch>
          </p:blipFill>
          <p:spPr bwMode="auto">
            <a:xfrm>
              <a:off x="3357" y="2016"/>
              <a:ext cx="763" cy="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Text Box 17"/>
            <p:cNvSpPr txBox="1">
              <a:spLocks noChangeArrowheads="1"/>
            </p:cNvSpPr>
            <p:nvPr/>
          </p:nvSpPr>
          <p:spPr bwMode="auto">
            <a:xfrm>
              <a:off x="3411" y="2614"/>
              <a:ext cx="527"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defRPr sz="2400">
                  <a:solidFill>
                    <a:schemeClr val="tx2"/>
                  </a:solidFill>
                  <a:latin typeface="Tahoma" panose="020B0604030504040204" pitchFamily="34" charset="0"/>
                </a:defRPr>
              </a:lvl1pPr>
              <a:lvl2pPr marL="742950" indent="-285750">
                <a:spcBef>
                  <a:spcPct val="20000"/>
                </a:spcBef>
                <a:defRPr sz="2400">
                  <a:solidFill>
                    <a:schemeClr val="tx2"/>
                  </a:solidFill>
                  <a:latin typeface="Tahoma" panose="020B0604030504040204" pitchFamily="34" charset="0"/>
                </a:defRPr>
              </a:lvl2pPr>
              <a:lvl3pPr marL="1143000" indent="-228600">
                <a:spcBef>
                  <a:spcPct val="20000"/>
                </a:spcBef>
                <a:defRPr sz="2400">
                  <a:solidFill>
                    <a:schemeClr val="tx2"/>
                  </a:solidFill>
                  <a:latin typeface="Tahoma" panose="020B0604030504040204" pitchFamily="34" charset="0"/>
                </a:defRPr>
              </a:lvl3pPr>
              <a:lvl4pPr marL="1600200" indent="-228600">
                <a:spcBef>
                  <a:spcPct val="20000"/>
                </a:spcBef>
                <a:defRPr sz="2400">
                  <a:solidFill>
                    <a:schemeClr val="tx2"/>
                  </a:solidFill>
                  <a:latin typeface="Tahoma" panose="020B0604030504040204" pitchFamily="34" charset="0"/>
                </a:defRPr>
              </a:lvl4pPr>
              <a:lvl5pPr marL="2057400" indent="-228600">
                <a:spcBef>
                  <a:spcPct val="20000"/>
                </a:spcBef>
                <a:defRPr sz="2400">
                  <a:solidFill>
                    <a:schemeClr val="tx2"/>
                  </a:solidFill>
                  <a:latin typeface="Tahoma" panose="020B0604030504040204" pitchFamily="34" charset="0"/>
                </a:defRPr>
              </a:lvl5pPr>
              <a:lvl6pPr marL="2514600" indent="-228600" eaLnBrk="0" fontAlgn="base" hangingPunct="0">
                <a:spcBef>
                  <a:spcPct val="20000"/>
                </a:spcBef>
                <a:spcAft>
                  <a:spcPct val="0"/>
                </a:spcAft>
                <a:defRPr sz="2400">
                  <a:solidFill>
                    <a:schemeClr val="tx2"/>
                  </a:solidFill>
                  <a:latin typeface="Tahoma" panose="020B0604030504040204" pitchFamily="34" charset="0"/>
                </a:defRPr>
              </a:lvl6pPr>
              <a:lvl7pPr marL="2971800" indent="-228600" eaLnBrk="0" fontAlgn="base" hangingPunct="0">
                <a:spcBef>
                  <a:spcPct val="20000"/>
                </a:spcBef>
                <a:spcAft>
                  <a:spcPct val="0"/>
                </a:spcAft>
                <a:defRPr sz="2400">
                  <a:solidFill>
                    <a:schemeClr val="tx2"/>
                  </a:solidFill>
                  <a:latin typeface="Tahoma" panose="020B0604030504040204" pitchFamily="34" charset="0"/>
                </a:defRPr>
              </a:lvl7pPr>
              <a:lvl8pPr marL="3429000" indent="-228600" eaLnBrk="0" fontAlgn="base" hangingPunct="0">
                <a:spcBef>
                  <a:spcPct val="20000"/>
                </a:spcBef>
                <a:spcAft>
                  <a:spcPct val="0"/>
                </a:spcAft>
                <a:defRPr sz="2400">
                  <a:solidFill>
                    <a:schemeClr val="tx2"/>
                  </a:solidFill>
                  <a:latin typeface="Tahoma" panose="020B0604030504040204" pitchFamily="34" charset="0"/>
                </a:defRPr>
              </a:lvl8pPr>
              <a:lvl9pPr marL="3886200" indent="-228600" eaLnBrk="0" fontAlgn="base" hangingPunct="0">
                <a:spcBef>
                  <a:spcPct val="20000"/>
                </a:spcBef>
                <a:spcAft>
                  <a:spcPct val="0"/>
                </a:spcAft>
                <a:defRPr sz="2400">
                  <a:solidFill>
                    <a:schemeClr val="tx2"/>
                  </a:solidFill>
                  <a:latin typeface="Tahoma" panose="020B0604030504040204" pitchFamily="34" charset="0"/>
                </a:defRPr>
              </a:lvl9pPr>
            </a:lstStyle>
            <a:p>
              <a:pPr>
                <a:spcBef>
                  <a:spcPct val="50000"/>
                </a:spcBef>
              </a:pPr>
              <a:r>
                <a:rPr lang="en-GB" altLang="en-US" sz="1200" dirty="0">
                  <a:solidFill>
                    <a:srgbClr val="C00000"/>
                  </a:solidFill>
                  <a:latin typeface="Arial" panose="020B0604020202020204" pitchFamily="34" charset="0"/>
                </a:rPr>
                <a:t>10=WV6.2</a:t>
              </a:r>
            </a:p>
          </p:txBody>
        </p:sp>
      </p:grpSp>
      <p:grpSp>
        <p:nvGrpSpPr>
          <p:cNvPr id="19" name="Group 18"/>
          <p:cNvGrpSpPr>
            <a:grpSpLocks/>
          </p:cNvGrpSpPr>
          <p:nvPr/>
        </p:nvGrpSpPr>
        <p:grpSpPr bwMode="auto">
          <a:xfrm>
            <a:off x="6084553" y="3732709"/>
            <a:ext cx="1312863" cy="1223962"/>
            <a:chOff x="4143" y="2016"/>
            <a:chExt cx="763" cy="771"/>
          </a:xfrm>
        </p:grpSpPr>
        <p:pic>
          <p:nvPicPr>
            <p:cNvPr id="20" name="Picture 19" descr="BAND06"/>
            <p:cNvPicPr>
              <a:picLocks noChangeAspect="1" noChangeArrowheads="1"/>
            </p:cNvPicPr>
            <p:nvPr/>
          </p:nvPicPr>
          <p:blipFill>
            <a:blip r:embed="rId6" cstate="print">
              <a:extLst>
                <a:ext uri="{28A0092B-C50C-407E-A947-70E740481C1C}">
                  <a14:useLocalDpi xmlns:a14="http://schemas.microsoft.com/office/drawing/2010/main" val="0"/>
                </a:ext>
              </a:extLst>
            </a:blip>
            <a:srcRect t="1740" r="795" b="2428"/>
            <a:stretch>
              <a:fillRect/>
            </a:stretch>
          </p:blipFill>
          <p:spPr bwMode="auto">
            <a:xfrm>
              <a:off x="4143" y="2016"/>
              <a:ext cx="763" cy="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Text Box 20"/>
            <p:cNvSpPr txBox="1">
              <a:spLocks noChangeArrowheads="1"/>
            </p:cNvSpPr>
            <p:nvPr/>
          </p:nvSpPr>
          <p:spPr bwMode="auto">
            <a:xfrm>
              <a:off x="4206" y="2614"/>
              <a:ext cx="522"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defRPr sz="2400">
                  <a:solidFill>
                    <a:schemeClr val="tx2"/>
                  </a:solidFill>
                  <a:latin typeface="Tahoma" panose="020B0604030504040204" pitchFamily="34" charset="0"/>
                </a:defRPr>
              </a:lvl1pPr>
              <a:lvl2pPr marL="742950" indent="-285750">
                <a:spcBef>
                  <a:spcPct val="20000"/>
                </a:spcBef>
                <a:defRPr sz="2400">
                  <a:solidFill>
                    <a:schemeClr val="tx2"/>
                  </a:solidFill>
                  <a:latin typeface="Tahoma" panose="020B0604030504040204" pitchFamily="34" charset="0"/>
                </a:defRPr>
              </a:lvl2pPr>
              <a:lvl3pPr marL="1143000" indent="-228600">
                <a:spcBef>
                  <a:spcPct val="20000"/>
                </a:spcBef>
                <a:defRPr sz="2400">
                  <a:solidFill>
                    <a:schemeClr val="tx2"/>
                  </a:solidFill>
                  <a:latin typeface="Tahoma" panose="020B0604030504040204" pitchFamily="34" charset="0"/>
                </a:defRPr>
              </a:lvl3pPr>
              <a:lvl4pPr marL="1600200" indent="-228600">
                <a:spcBef>
                  <a:spcPct val="20000"/>
                </a:spcBef>
                <a:defRPr sz="2400">
                  <a:solidFill>
                    <a:schemeClr val="tx2"/>
                  </a:solidFill>
                  <a:latin typeface="Tahoma" panose="020B0604030504040204" pitchFamily="34" charset="0"/>
                </a:defRPr>
              </a:lvl4pPr>
              <a:lvl5pPr marL="2057400" indent="-228600">
                <a:spcBef>
                  <a:spcPct val="20000"/>
                </a:spcBef>
                <a:defRPr sz="2400">
                  <a:solidFill>
                    <a:schemeClr val="tx2"/>
                  </a:solidFill>
                  <a:latin typeface="Tahoma" panose="020B0604030504040204" pitchFamily="34" charset="0"/>
                </a:defRPr>
              </a:lvl5pPr>
              <a:lvl6pPr marL="2514600" indent="-228600" eaLnBrk="0" fontAlgn="base" hangingPunct="0">
                <a:spcBef>
                  <a:spcPct val="20000"/>
                </a:spcBef>
                <a:spcAft>
                  <a:spcPct val="0"/>
                </a:spcAft>
                <a:defRPr sz="2400">
                  <a:solidFill>
                    <a:schemeClr val="tx2"/>
                  </a:solidFill>
                  <a:latin typeface="Tahoma" panose="020B0604030504040204" pitchFamily="34" charset="0"/>
                </a:defRPr>
              </a:lvl6pPr>
              <a:lvl7pPr marL="2971800" indent="-228600" eaLnBrk="0" fontAlgn="base" hangingPunct="0">
                <a:spcBef>
                  <a:spcPct val="20000"/>
                </a:spcBef>
                <a:spcAft>
                  <a:spcPct val="0"/>
                </a:spcAft>
                <a:defRPr sz="2400">
                  <a:solidFill>
                    <a:schemeClr val="tx2"/>
                  </a:solidFill>
                  <a:latin typeface="Tahoma" panose="020B0604030504040204" pitchFamily="34" charset="0"/>
                </a:defRPr>
              </a:lvl7pPr>
              <a:lvl8pPr marL="3429000" indent="-228600" eaLnBrk="0" fontAlgn="base" hangingPunct="0">
                <a:spcBef>
                  <a:spcPct val="20000"/>
                </a:spcBef>
                <a:spcAft>
                  <a:spcPct val="0"/>
                </a:spcAft>
                <a:defRPr sz="2400">
                  <a:solidFill>
                    <a:schemeClr val="tx2"/>
                  </a:solidFill>
                  <a:latin typeface="Tahoma" panose="020B0604030504040204" pitchFamily="34" charset="0"/>
                </a:defRPr>
              </a:lvl8pPr>
              <a:lvl9pPr marL="3886200" indent="-228600" eaLnBrk="0" fontAlgn="base" hangingPunct="0">
                <a:spcBef>
                  <a:spcPct val="20000"/>
                </a:spcBef>
                <a:spcAft>
                  <a:spcPct val="0"/>
                </a:spcAft>
                <a:defRPr sz="2400">
                  <a:solidFill>
                    <a:schemeClr val="tx2"/>
                  </a:solidFill>
                  <a:latin typeface="Tahoma" panose="020B0604030504040204" pitchFamily="34" charset="0"/>
                </a:defRPr>
              </a:lvl9pPr>
            </a:lstStyle>
            <a:p>
              <a:pPr>
                <a:spcBef>
                  <a:spcPct val="50000"/>
                </a:spcBef>
              </a:pPr>
              <a:r>
                <a:rPr lang="en-GB" altLang="en-US" sz="1200">
                  <a:solidFill>
                    <a:srgbClr val="C00000"/>
                  </a:solidFill>
                  <a:latin typeface="Arial" panose="020B0604020202020204" pitchFamily="34" charset="0"/>
                </a:rPr>
                <a:t>11=WV7.3</a:t>
              </a:r>
            </a:p>
          </p:txBody>
        </p:sp>
      </p:grpSp>
      <p:grpSp>
        <p:nvGrpSpPr>
          <p:cNvPr id="22" name="Group 21"/>
          <p:cNvGrpSpPr>
            <a:grpSpLocks/>
          </p:cNvGrpSpPr>
          <p:nvPr/>
        </p:nvGrpSpPr>
        <p:grpSpPr bwMode="auto">
          <a:xfrm>
            <a:off x="7567278" y="3732709"/>
            <a:ext cx="1311275" cy="1220787"/>
            <a:chOff x="4930" y="2018"/>
            <a:chExt cx="762" cy="769"/>
          </a:xfrm>
        </p:grpSpPr>
        <p:pic>
          <p:nvPicPr>
            <p:cNvPr id="23" name="Picture 22" descr="BAND10"/>
            <p:cNvPicPr>
              <a:picLocks noChangeAspect="1" noChangeArrowheads="1"/>
            </p:cNvPicPr>
            <p:nvPr/>
          </p:nvPicPr>
          <p:blipFill>
            <a:blip r:embed="rId7" cstate="print">
              <a:extLst>
                <a:ext uri="{28A0092B-C50C-407E-A947-70E740481C1C}">
                  <a14:useLocalDpi xmlns:a14="http://schemas.microsoft.com/office/drawing/2010/main" val="0"/>
                </a:ext>
              </a:extLst>
            </a:blip>
            <a:srcRect t="1740" r="795" b="2255"/>
            <a:stretch>
              <a:fillRect/>
            </a:stretch>
          </p:blipFill>
          <p:spPr bwMode="auto">
            <a:xfrm>
              <a:off x="4930" y="2018"/>
              <a:ext cx="762" cy="7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Text Box 23"/>
            <p:cNvSpPr txBox="1">
              <a:spLocks noChangeArrowheads="1"/>
            </p:cNvSpPr>
            <p:nvPr/>
          </p:nvSpPr>
          <p:spPr bwMode="auto">
            <a:xfrm>
              <a:off x="5012" y="2614"/>
              <a:ext cx="468"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defRPr sz="2400">
                  <a:solidFill>
                    <a:schemeClr val="tx2"/>
                  </a:solidFill>
                  <a:latin typeface="Tahoma" panose="020B0604030504040204" pitchFamily="34" charset="0"/>
                </a:defRPr>
              </a:lvl1pPr>
              <a:lvl2pPr marL="742950" indent="-285750">
                <a:spcBef>
                  <a:spcPct val="20000"/>
                </a:spcBef>
                <a:defRPr sz="2400">
                  <a:solidFill>
                    <a:schemeClr val="tx2"/>
                  </a:solidFill>
                  <a:latin typeface="Tahoma" panose="020B0604030504040204" pitchFamily="34" charset="0"/>
                </a:defRPr>
              </a:lvl2pPr>
              <a:lvl3pPr marL="1143000" indent="-228600">
                <a:spcBef>
                  <a:spcPct val="20000"/>
                </a:spcBef>
                <a:defRPr sz="2400">
                  <a:solidFill>
                    <a:schemeClr val="tx2"/>
                  </a:solidFill>
                  <a:latin typeface="Tahoma" panose="020B0604030504040204" pitchFamily="34" charset="0"/>
                </a:defRPr>
              </a:lvl3pPr>
              <a:lvl4pPr marL="1600200" indent="-228600">
                <a:spcBef>
                  <a:spcPct val="20000"/>
                </a:spcBef>
                <a:defRPr sz="2400">
                  <a:solidFill>
                    <a:schemeClr val="tx2"/>
                  </a:solidFill>
                  <a:latin typeface="Tahoma" panose="020B0604030504040204" pitchFamily="34" charset="0"/>
                </a:defRPr>
              </a:lvl4pPr>
              <a:lvl5pPr marL="2057400" indent="-228600">
                <a:spcBef>
                  <a:spcPct val="20000"/>
                </a:spcBef>
                <a:defRPr sz="2400">
                  <a:solidFill>
                    <a:schemeClr val="tx2"/>
                  </a:solidFill>
                  <a:latin typeface="Tahoma" panose="020B0604030504040204" pitchFamily="34" charset="0"/>
                </a:defRPr>
              </a:lvl5pPr>
              <a:lvl6pPr marL="2514600" indent="-228600" eaLnBrk="0" fontAlgn="base" hangingPunct="0">
                <a:spcBef>
                  <a:spcPct val="20000"/>
                </a:spcBef>
                <a:spcAft>
                  <a:spcPct val="0"/>
                </a:spcAft>
                <a:defRPr sz="2400">
                  <a:solidFill>
                    <a:schemeClr val="tx2"/>
                  </a:solidFill>
                  <a:latin typeface="Tahoma" panose="020B0604030504040204" pitchFamily="34" charset="0"/>
                </a:defRPr>
              </a:lvl6pPr>
              <a:lvl7pPr marL="2971800" indent="-228600" eaLnBrk="0" fontAlgn="base" hangingPunct="0">
                <a:spcBef>
                  <a:spcPct val="20000"/>
                </a:spcBef>
                <a:spcAft>
                  <a:spcPct val="0"/>
                </a:spcAft>
                <a:defRPr sz="2400">
                  <a:solidFill>
                    <a:schemeClr val="tx2"/>
                  </a:solidFill>
                  <a:latin typeface="Tahoma" panose="020B0604030504040204" pitchFamily="34" charset="0"/>
                </a:defRPr>
              </a:lvl7pPr>
              <a:lvl8pPr marL="3429000" indent="-228600" eaLnBrk="0" fontAlgn="base" hangingPunct="0">
                <a:spcBef>
                  <a:spcPct val="20000"/>
                </a:spcBef>
                <a:spcAft>
                  <a:spcPct val="0"/>
                </a:spcAft>
                <a:defRPr sz="2400">
                  <a:solidFill>
                    <a:schemeClr val="tx2"/>
                  </a:solidFill>
                  <a:latin typeface="Tahoma" panose="020B0604030504040204" pitchFamily="34" charset="0"/>
                </a:defRPr>
              </a:lvl8pPr>
              <a:lvl9pPr marL="3886200" indent="-228600" eaLnBrk="0" fontAlgn="base" hangingPunct="0">
                <a:spcBef>
                  <a:spcPct val="20000"/>
                </a:spcBef>
                <a:spcAft>
                  <a:spcPct val="0"/>
                </a:spcAft>
                <a:defRPr sz="2400">
                  <a:solidFill>
                    <a:schemeClr val="tx2"/>
                  </a:solidFill>
                  <a:latin typeface="Tahoma" panose="020B0604030504040204" pitchFamily="34" charset="0"/>
                </a:defRPr>
              </a:lvl9pPr>
            </a:lstStyle>
            <a:p>
              <a:pPr>
                <a:spcBef>
                  <a:spcPct val="50000"/>
                </a:spcBef>
              </a:pPr>
              <a:r>
                <a:rPr lang="en-GB" altLang="en-US" sz="1200">
                  <a:solidFill>
                    <a:srgbClr val="C00000"/>
                  </a:solidFill>
                  <a:latin typeface="Arial" panose="020B0604020202020204" pitchFamily="34" charset="0"/>
                </a:rPr>
                <a:t>12=IR8.7</a:t>
              </a:r>
            </a:p>
          </p:txBody>
        </p:sp>
      </p:grpSp>
      <p:grpSp>
        <p:nvGrpSpPr>
          <p:cNvPr id="25" name="Group 24"/>
          <p:cNvGrpSpPr>
            <a:grpSpLocks/>
          </p:cNvGrpSpPr>
          <p:nvPr/>
        </p:nvGrpSpPr>
        <p:grpSpPr bwMode="auto">
          <a:xfrm>
            <a:off x="3104816" y="5172571"/>
            <a:ext cx="1295400" cy="1190625"/>
            <a:chOff x="2581" y="3180"/>
            <a:chExt cx="753" cy="750"/>
          </a:xfrm>
          <a:effectLst/>
        </p:grpSpPr>
        <p:pic>
          <p:nvPicPr>
            <p:cNvPr id="26" name="Picture 25" descr="BAND08"/>
            <p:cNvPicPr>
              <a:picLocks noChangeAspect="1" noChangeArrowheads="1"/>
            </p:cNvPicPr>
            <p:nvPr/>
          </p:nvPicPr>
          <p:blipFill>
            <a:blip r:embed="rId8" cstate="print">
              <a:extLst>
                <a:ext uri="{28A0092B-C50C-407E-A947-70E740481C1C}">
                  <a14:useLocalDpi xmlns:a14="http://schemas.microsoft.com/office/drawing/2010/main" val="0"/>
                </a:ext>
              </a:extLst>
            </a:blip>
            <a:srcRect t="1740" r="2080" b="2600"/>
            <a:stretch>
              <a:fillRect/>
            </a:stretch>
          </p:blipFill>
          <p:spPr bwMode="auto">
            <a:xfrm>
              <a:off x="2581" y="3180"/>
              <a:ext cx="753" cy="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 name="Text Box 26"/>
            <p:cNvSpPr txBox="1">
              <a:spLocks noChangeArrowheads="1"/>
            </p:cNvSpPr>
            <p:nvPr/>
          </p:nvSpPr>
          <p:spPr bwMode="auto">
            <a:xfrm>
              <a:off x="2675" y="3750"/>
              <a:ext cx="468"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defRPr sz="2400">
                  <a:solidFill>
                    <a:schemeClr val="tx2"/>
                  </a:solidFill>
                  <a:latin typeface="Tahoma" panose="020B0604030504040204" pitchFamily="34" charset="0"/>
                </a:defRPr>
              </a:lvl1pPr>
              <a:lvl2pPr marL="742950" indent="-285750">
                <a:spcBef>
                  <a:spcPct val="20000"/>
                </a:spcBef>
                <a:defRPr sz="2400">
                  <a:solidFill>
                    <a:schemeClr val="tx2"/>
                  </a:solidFill>
                  <a:latin typeface="Tahoma" panose="020B0604030504040204" pitchFamily="34" charset="0"/>
                </a:defRPr>
              </a:lvl2pPr>
              <a:lvl3pPr marL="1143000" indent="-228600">
                <a:spcBef>
                  <a:spcPct val="20000"/>
                </a:spcBef>
                <a:defRPr sz="2400">
                  <a:solidFill>
                    <a:schemeClr val="tx2"/>
                  </a:solidFill>
                  <a:latin typeface="Tahoma" panose="020B0604030504040204" pitchFamily="34" charset="0"/>
                </a:defRPr>
              </a:lvl3pPr>
              <a:lvl4pPr marL="1600200" indent="-228600">
                <a:spcBef>
                  <a:spcPct val="20000"/>
                </a:spcBef>
                <a:defRPr sz="2400">
                  <a:solidFill>
                    <a:schemeClr val="tx2"/>
                  </a:solidFill>
                  <a:latin typeface="Tahoma" panose="020B0604030504040204" pitchFamily="34" charset="0"/>
                </a:defRPr>
              </a:lvl4pPr>
              <a:lvl5pPr marL="2057400" indent="-228600">
                <a:spcBef>
                  <a:spcPct val="20000"/>
                </a:spcBef>
                <a:defRPr sz="2400">
                  <a:solidFill>
                    <a:schemeClr val="tx2"/>
                  </a:solidFill>
                  <a:latin typeface="Tahoma" panose="020B0604030504040204" pitchFamily="34" charset="0"/>
                </a:defRPr>
              </a:lvl5pPr>
              <a:lvl6pPr marL="2514600" indent="-228600" eaLnBrk="0" fontAlgn="base" hangingPunct="0">
                <a:spcBef>
                  <a:spcPct val="20000"/>
                </a:spcBef>
                <a:spcAft>
                  <a:spcPct val="0"/>
                </a:spcAft>
                <a:defRPr sz="2400">
                  <a:solidFill>
                    <a:schemeClr val="tx2"/>
                  </a:solidFill>
                  <a:latin typeface="Tahoma" panose="020B0604030504040204" pitchFamily="34" charset="0"/>
                </a:defRPr>
              </a:lvl6pPr>
              <a:lvl7pPr marL="2971800" indent="-228600" eaLnBrk="0" fontAlgn="base" hangingPunct="0">
                <a:spcBef>
                  <a:spcPct val="20000"/>
                </a:spcBef>
                <a:spcAft>
                  <a:spcPct val="0"/>
                </a:spcAft>
                <a:defRPr sz="2400">
                  <a:solidFill>
                    <a:schemeClr val="tx2"/>
                  </a:solidFill>
                  <a:latin typeface="Tahoma" panose="020B0604030504040204" pitchFamily="34" charset="0"/>
                </a:defRPr>
              </a:lvl7pPr>
              <a:lvl8pPr marL="3429000" indent="-228600" eaLnBrk="0" fontAlgn="base" hangingPunct="0">
                <a:spcBef>
                  <a:spcPct val="20000"/>
                </a:spcBef>
                <a:spcAft>
                  <a:spcPct val="0"/>
                </a:spcAft>
                <a:defRPr sz="2400">
                  <a:solidFill>
                    <a:schemeClr val="tx2"/>
                  </a:solidFill>
                  <a:latin typeface="Tahoma" panose="020B0604030504040204" pitchFamily="34" charset="0"/>
                </a:defRPr>
              </a:lvl8pPr>
              <a:lvl9pPr marL="3886200" indent="-228600" eaLnBrk="0" fontAlgn="base" hangingPunct="0">
                <a:spcBef>
                  <a:spcPct val="20000"/>
                </a:spcBef>
                <a:spcAft>
                  <a:spcPct val="0"/>
                </a:spcAft>
                <a:defRPr sz="2400">
                  <a:solidFill>
                    <a:schemeClr val="tx2"/>
                  </a:solidFill>
                  <a:latin typeface="Tahoma" panose="020B0604030504040204" pitchFamily="34" charset="0"/>
                </a:defRPr>
              </a:lvl9pPr>
            </a:lstStyle>
            <a:p>
              <a:pPr>
                <a:spcBef>
                  <a:spcPct val="50000"/>
                </a:spcBef>
              </a:pPr>
              <a:r>
                <a:rPr lang="en-GB" altLang="en-US" sz="1200">
                  <a:solidFill>
                    <a:srgbClr val="C00000"/>
                  </a:solidFill>
                  <a:latin typeface="Arial" panose="020B0604020202020204" pitchFamily="34" charset="0"/>
                </a:rPr>
                <a:t>13=IR9.7</a:t>
              </a:r>
            </a:p>
          </p:txBody>
        </p:sp>
      </p:grpSp>
      <p:grpSp>
        <p:nvGrpSpPr>
          <p:cNvPr id="28" name="Group 27"/>
          <p:cNvGrpSpPr>
            <a:grpSpLocks/>
          </p:cNvGrpSpPr>
          <p:nvPr/>
        </p:nvGrpSpPr>
        <p:grpSpPr bwMode="auto">
          <a:xfrm>
            <a:off x="4587541" y="5172571"/>
            <a:ext cx="1311275" cy="1192212"/>
            <a:chOff x="3357" y="3173"/>
            <a:chExt cx="763" cy="751"/>
          </a:xfrm>
          <a:effectLst>
            <a:glow rad="508000">
              <a:srgbClr val="002569">
                <a:lumMod val="60000"/>
                <a:lumOff val="40000"/>
                <a:alpha val="26000"/>
              </a:srgbClr>
            </a:glow>
          </a:effectLst>
        </p:grpSpPr>
        <p:pic>
          <p:nvPicPr>
            <p:cNvPr id="29" name="Picture 28" descr="BAND09"/>
            <p:cNvPicPr>
              <a:picLocks noChangeAspect="1" noChangeArrowheads="1"/>
            </p:cNvPicPr>
            <p:nvPr/>
          </p:nvPicPr>
          <p:blipFill>
            <a:blip r:embed="rId9" cstate="print">
              <a:extLst>
                <a:ext uri="{28A0092B-C50C-407E-A947-70E740481C1C}">
                  <a14:useLocalDpi xmlns:a14="http://schemas.microsoft.com/office/drawing/2010/main" val="0"/>
                </a:ext>
              </a:extLst>
            </a:blip>
            <a:srcRect t="1740" r="795" b="2428"/>
            <a:stretch>
              <a:fillRect/>
            </a:stretch>
          </p:blipFill>
          <p:spPr bwMode="auto">
            <a:xfrm>
              <a:off x="3357" y="3173"/>
              <a:ext cx="763" cy="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 name="Text Box 29"/>
            <p:cNvSpPr txBox="1">
              <a:spLocks noChangeArrowheads="1"/>
            </p:cNvSpPr>
            <p:nvPr/>
          </p:nvSpPr>
          <p:spPr bwMode="auto">
            <a:xfrm>
              <a:off x="3417" y="3750"/>
              <a:ext cx="517"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defRPr sz="2400">
                  <a:solidFill>
                    <a:schemeClr val="tx2"/>
                  </a:solidFill>
                  <a:latin typeface="Tahoma" panose="020B0604030504040204" pitchFamily="34" charset="0"/>
                </a:defRPr>
              </a:lvl1pPr>
              <a:lvl2pPr marL="742950" indent="-285750">
                <a:spcBef>
                  <a:spcPct val="20000"/>
                </a:spcBef>
                <a:defRPr sz="2400">
                  <a:solidFill>
                    <a:schemeClr val="tx2"/>
                  </a:solidFill>
                  <a:latin typeface="Tahoma" panose="020B0604030504040204" pitchFamily="34" charset="0"/>
                </a:defRPr>
              </a:lvl2pPr>
              <a:lvl3pPr marL="1143000" indent="-228600">
                <a:spcBef>
                  <a:spcPct val="20000"/>
                </a:spcBef>
                <a:defRPr sz="2400">
                  <a:solidFill>
                    <a:schemeClr val="tx2"/>
                  </a:solidFill>
                  <a:latin typeface="Tahoma" panose="020B0604030504040204" pitchFamily="34" charset="0"/>
                </a:defRPr>
              </a:lvl3pPr>
              <a:lvl4pPr marL="1600200" indent="-228600">
                <a:spcBef>
                  <a:spcPct val="20000"/>
                </a:spcBef>
                <a:defRPr sz="2400">
                  <a:solidFill>
                    <a:schemeClr val="tx2"/>
                  </a:solidFill>
                  <a:latin typeface="Tahoma" panose="020B0604030504040204" pitchFamily="34" charset="0"/>
                </a:defRPr>
              </a:lvl4pPr>
              <a:lvl5pPr marL="2057400" indent="-228600">
                <a:spcBef>
                  <a:spcPct val="20000"/>
                </a:spcBef>
                <a:defRPr sz="2400">
                  <a:solidFill>
                    <a:schemeClr val="tx2"/>
                  </a:solidFill>
                  <a:latin typeface="Tahoma" panose="020B0604030504040204" pitchFamily="34" charset="0"/>
                </a:defRPr>
              </a:lvl5pPr>
              <a:lvl6pPr marL="2514600" indent="-228600" eaLnBrk="0" fontAlgn="base" hangingPunct="0">
                <a:spcBef>
                  <a:spcPct val="20000"/>
                </a:spcBef>
                <a:spcAft>
                  <a:spcPct val="0"/>
                </a:spcAft>
                <a:defRPr sz="2400">
                  <a:solidFill>
                    <a:schemeClr val="tx2"/>
                  </a:solidFill>
                  <a:latin typeface="Tahoma" panose="020B0604030504040204" pitchFamily="34" charset="0"/>
                </a:defRPr>
              </a:lvl6pPr>
              <a:lvl7pPr marL="2971800" indent="-228600" eaLnBrk="0" fontAlgn="base" hangingPunct="0">
                <a:spcBef>
                  <a:spcPct val="20000"/>
                </a:spcBef>
                <a:spcAft>
                  <a:spcPct val="0"/>
                </a:spcAft>
                <a:defRPr sz="2400">
                  <a:solidFill>
                    <a:schemeClr val="tx2"/>
                  </a:solidFill>
                  <a:latin typeface="Tahoma" panose="020B0604030504040204" pitchFamily="34" charset="0"/>
                </a:defRPr>
              </a:lvl7pPr>
              <a:lvl8pPr marL="3429000" indent="-228600" eaLnBrk="0" fontAlgn="base" hangingPunct="0">
                <a:spcBef>
                  <a:spcPct val="20000"/>
                </a:spcBef>
                <a:spcAft>
                  <a:spcPct val="0"/>
                </a:spcAft>
                <a:defRPr sz="2400">
                  <a:solidFill>
                    <a:schemeClr val="tx2"/>
                  </a:solidFill>
                  <a:latin typeface="Tahoma" panose="020B0604030504040204" pitchFamily="34" charset="0"/>
                </a:defRPr>
              </a:lvl8pPr>
              <a:lvl9pPr marL="3886200" indent="-228600" eaLnBrk="0" fontAlgn="base" hangingPunct="0">
                <a:spcBef>
                  <a:spcPct val="20000"/>
                </a:spcBef>
                <a:spcAft>
                  <a:spcPct val="0"/>
                </a:spcAft>
                <a:defRPr sz="2400">
                  <a:solidFill>
                    <a:schemeClr val="tx2"/>
                  </a:solidFill>
                  <a:latin typeface="Tahoma" panose="020B0604030504040204" pitchFamily="34" charset="0"/>
                </a:defRPr>
              </a:lvl9pPr>
            </a:lstStyle>
            <a:p>
              <a:pPr marL="0" marR="0" lvl="0" indent="0" defTabSz="914400" eaLnBrk="1" fontAlgn="auto" latinLnBrk="0" hangingPunct="1">
                <a:lnSpc>
                  <a:spcPct val="100000"/>
                </a:lnSpc>
                <a:spcBef>
                  <a:spcPct val="50000"/>
                </a:spcBef>
                <a:spcAft>
                  <a:spcPts val="0"/>
                </a:spcAft>
                <a:buClrTx/>
                <a:buSzTx/>
                <a:buFontTx/>
                <a:buNone/>
                <a:tabLst/>
                <a:defRPr/>
              </a:pPr>
              <a:r>
                <a:rPr kumimoji="0" lang="en-GB" altLang="en-US" sz="1200" i="0" u="none" strike="noStrike" kern="0" cap="none" spc="0" normalizeH="0" baseline="0" noProof="0" dirty="0">
                  <a:ln>
                    <a:noFill/>
                  </a:ln>
                  <a:solidFill>
                    <a:srgbClr val="C00000"/>
                  </a:solidFill>
                  <a:effectLst/>
                  <a:uLnTx/>
                  <a:uFillTx/>
                  <a:latin typeface="Arial" panose="020B0604020202020204" pitchFamily="34" charset="0"/>
                </a:rPr>
                <a:t>14=IR10.5</a:t>
              </a:r>
            </a:p>
          </p:txBody>
        </p:sp>
      </p:grpSp>
      <p:grpSp>
        <p:nvGrpSpPr>
          <p:cNvPr id="31" name="Group 30"/>
          <p:cNvGrpSpPr>
            <a:grpSpLocks/>
          </p:cNvGrpSpPr>
          <p:nvPr/>
        </p:nvGrpSpPr>
        <p:grpSpPr bwMode="auto">
          <a:xfrm>
            <a:off x="6146466" y="5172571"/>
            <a:ext cx="1312863" cy="1190625"/>
            <a:chOff x="4143" y="3180"/>
            <a:chExt cx="763" cy="750"/>
          </a:xfrm>
        </p:grpSpPr>
        <p:pic>
          <p:nvPicPr>
            <p:cNvPr id="32" name="Picture 31" descr="BAND07"/>
            <p:cNvPicPr>
              <a:picLocks noChangeAspect="1" noChangeArrowheads="1"/>
            </p:cNvPicPr>
            <p:nvPr/>
          </p:nvPicPr>
          <p:blipFill>
            <a:blip r:embed="rId10" cstate="print">
              <a:extLst>
                <a:ext uri="{28A0092B-C50C-407E-A947-70E740481C1C}">
                  <a14:useLocalDpi xmlns:a14="http://schemas.microsoft.com/office/drawing/2010/main" val="0"/>
                </a:ext>
              </a:extLst>
            </a:blip>
            <a:srcRect t="1740" r="795" b="2602"/>
            <a:stretch>
              <a:fillRect/>
            </a:stretch>
          </p:blipFill>
          <p:spPr bwMode="auto">
            <a:xfrm>
              <a:off x="4143" y="3180"/>
              <a:ext cx="763" cy="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Text Box 32"/>
            <p:cNvSpPr txBox="1">
              <a:spLocks noChangeArrowheads="1"/>
            </p:cNvSpPr>
            <p:nvPr/>
          </p:nvSpPr>
          <p:spPr bwMode="auto">
            <a:xfrm>
              <a:off x="4159" y="3750"/>
              <a:ext cx="516"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defRPr sz="2400">
                  <a:solidFill>
                    <a:schemeClr val="tx2"/>
                  </a:solidFill>
                  <a:latin typeface="Tahoma" panose="020B0604030504040204" pitchFamily="34" charset="0"/>
                </a:defRPr>
              </a:lvl1pPr>
              <a:lvl2pPr marL="742950" indent="-285750">
                <a:spcBef>
                  <a:spcPct val="20000"/>
                </a:spcBef>
                <a:defRPr sz="2400">
                  <a:solidFill>
                    <a:schemeClr val="tx2"/>
                  </a:solidFill>
                  <a:latin typeface="Tahoma" panose="020B0604030504040204" pitchFamily="34" charset="0"/>
                </a:defRPr>
              </a:lvl2pPr>
              <a:lvl3pPr marL="1143000" indent="-228600">
                <a:spcBef>
                  <a:spcPct val="20000"/>
                </a:spcBef>
                <a:defRPr sz="2400">
                  <a:solidFill>
                    <a:schemeClr val="tx2"/>
                  </a:solidFill>
                  <a:latin typeface="Tahoma" panose="020B0604030504040204" pitchFamily="34" charset="0"/>
                </a:defRPr>
              </a:lvl3pPr>
              <a:lvl4pPr marL="1600200" indent="-228600">
                <a:spcBef>
                  <a:spcPct val="20000"/>
                </a:spcBef>
                <a:defRPr sz="2400">
                  <a:solidFill>
                    <a:schemeClr val="tx2"/>
                  </a:solidFill>
                  <a:latin typeface="Tahoma" panose="020B0604030504040204" pitchFamily="34" charset="0"/>
                </a:defRPr>
              </a:lvl4pPr>
              <a:lvl5pPr marL="2057400" indent="-228600">
                <a:spcBef>
                  <a:spcPct val="20000"/>
                </a:spcBef>
                <a:defRPr sz="2400">
                  <a:solidFill>
                    <a:schemeClr val="tx2"/>
                  </a:solidFill>
                  <a:latin typeface="Tahoma" panose="020B0604030504040204" pitchFamily="34" charset="0"/>
                </a:defRPr>
              </a:lvl5pPr>
              <a:lvl6pPr marL="2514600" indent="-228600" eaLnBrk="0" fontAlgn="base" hangingPunct="0">
                <a:spcBef>
                  <a:spcPct val="20000"/>
                </a:spcBef>
                <a:spcAft>
                  <a:spcPct val="0"/>
                </a:spcAft>
                <a:defRPr sz="2400">
                  <a:solidFill>
                    <a:schemeClr val="tx2"/>
                  </a:solidFill>
                  <a:latin typeface="Tahoma" panose="020B0604030504040204" pitchFamily="34" charset="0"/>
                </a:defRPr>
              </a:lvl6pPr>
              <a:lvl7pPr marL="2971800" indent="-228600" eaLnBrk="0" fontAlgn="base" hangingPunct="0">
                <a:spcBef>
                  <a:spcPct val="20000"/>
                </a:spcBef>
                <a:spcAft>
                  <a:spcPct val="0"/>
                </a:spcAft>
                <a:defRPr sz="2400">
                  <a:solidFill>
                    <a:schemeClr val="tx2"/>
                  </a:solidFill>
                  <a:latin typeface="Tahoma" panose="020B0604030504040204" pitchFamily="34" charset="0"/>
                </a:defRPr>
              </a:lvl7pPr>
              <a:lvl8pPr marL="3429000" indent="-228600" eaLnBrk="0" fontAlgn="base" hangingPunct="0">
                <a:spcBef>
                  <a:spcPct val="20000"/>
                </a:spcBef>
                <a:spcAft>
                  <a:spcPct val="0"/>
                </a:spcAft>
                <a:defRPr sz="2400">
                  <a:solidFill>
                    <a:schemeClr val="tx2"/>
                  </a:solidFill>
                  <a:latin typeface="Tahoma" panose="020B0604030504040204" pitchFamily="34" charset="0"/>
                </a:defRPr>
              </a:lvl8pPr>
              <a:lvl9pPr marL="3886200" indent="-228600" eaLnBrk="0" fontAlgn="base" hangingPunct="0">
                <a:spcBef>
                  <a:spcPct val="20000"/>
                </a:spcBef>
                <a:spcAft>
                  <a:spcPct val="0"/>
                </a:spcAft>
                <a:defRPr sz="2400">
                  <a:solidFill>
                    <a:schemeClr val="tx2"/>
                  </a:solidFill>
                  <a:latin typeface="Tahoma" panose="020B0604030504040204" pitchFamily="34" charset="0"/>
                </a:defRPr>
              </a:lvl9pPr>
            </a:lstStyle>
            <a:p>
              <a:pPr>
                <a:spcBef>
                  <a:spcPct val="50000"/>
                </a:spcBef>
              </a:pPr>
              <a:r>
                <a:rPr lang="en-GB" altLang="en-US" sz="1200">
                  <a:solidFill>
                    <a:srgbClr val="C00000"/>
                  </a:solidFill>
                  <a:latin typeface="Arial" panose="020B0604020202020204" pitchFamily="34" charset="0"/>
                </a:rPr>
                <a:t>15=IR12.3</a:t>
              </a:r>
            </a:p>
          </p:txBody>
        </p:sp>
      </p:grpSp>
      <p:grpSp>
        <p:nvGrpSpPr>
          <p:cNvPr id="34" name="Group 33"/>
          <p:cNvGrpSpPr>
            <a:grpSpLocks/>
          </p:cNvGrpSpPr>
          <p:nvPr/>
        </p:nvGrpSpPr>
        <p:grpSpPr bwMode="auto">
          <a:xfrm>
            <a:off x="7552991" y="5172571"/>
            <a:ext cx="1350963" cy="1196975"/>
            <a:chOff x="4906" y="3182"/>
            <a:chExt cx="786" cy="754"/>
          </a:xfrm>
        </p:grpSpPr>
        <p:pic>
          <p:nvPicPr>
            <p:cNvPr id="35" name="Picture 34" descr="BAND11"/>
            <p:cNvPicPr>
              <a:picLocks noChangeAspect="1" noChangeArrowheads="1"/>
            </p:cNvPicPr>
            <p:nvPr/>
          </p:nvPicPr>
          <p:blipFill>
            <a:blip r:embed="rId11" cstate="print">
              <a:extLst>
                <a:ext uri="{28A0092B-C50C-407E-A947-70E740481C1C}">
                  <a14:useLocalDpi xmlns:a14="http://schemas.microsoft.com/office/drawing/2010/main" val="0"/>
                </a:ext>
              </a:extLst>
            </a:blip>
            <a:srcRect t="1740" r="795" b="2081"/>
            <a:stretch>
              <a:fillRect/>
            </a:stretch>
          </p:blipFill>
          <p:spPr bwMode="auto">
            <a:xfrm>
              <a:off x="4929" y="3182"/>
              <a:ext cx="763" cy="7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 name="Text Box 35"/>
            <p:cNvSpPr txBox="1">
              <a:spLocks noChangeArrowheads="1"/>
            </p:cNvSpPr>
            <p:nvPr/>
          </p:nvSpPr>
          <p:spPr bwMode="auto">
            <a:xfrm>
              <a:off x="4906" y="3750"/>
              <a:ext cx="517"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defRPr sz="2400">
                  <a:solidFill>
                    <a:schemeClr val="tx2"/>
                  </a:solidFill>
                  <a:latin typeface="Tahoma" panose="020B0604030504040204" pitchFamily="34" charset="0"/>
                </a:defRPr>
              </a:lvl1pPr>
              <a:lvl2pPr marL="742950" indent="-285750">
                <a:spcBef>
                  <a:spcPct val="20000"/>
                </a:spcBef>
                <a:defRPr sz="2400">
                  <a:solidFill>
                    <a:schemeClr val="tx2"/>
                  </a:solidFill>
                  <a:latin typeface="Tahoma" panose="020B0604030504040204" pitchFamily="34" charset="0"/>
                </a:defRPr>
              </a:lvl2pPr>
              <a:lvl3pPr marL="1143000" indent="-228600">
                <a:spcBef>
                  <a:spcPct val="20000"/>
                </a:spcBef>
                <a:defRPr sz="2400">
                  <a:solidFill>
                    <a:schemeClr val="tx2"/>
                  </a:solidFill>
                  <a:latin typeface="Tahoma" panose="020B0604030504040204" pitchFamily="34" charset="0"/>
                </a:defRPr>
              </a:lvl3pPr>
              <a:lvl4pPr marL="1600200" indent="-228600">
                <a:spcBef>
                  <a:spcPct val="20000"/>
                </a:spcBef>
                <a:defRPr sz="2400">
                  <a:solidFill>
                    <a:schemeClr val="tx2"/>
                  </a:solidFill>
                  <a:latin typeface="Tahoma" panose="020B0604030504040204" pitchFamily="34" charset="0"/>
                </a:defRPr>
              </a:lvl4pPr>
              <a:lvl5pPr marL="2057400" indent="-228600">
                <a:spcBef>
                  <a:spcPct val="20000"/>
                </a:spcBef>
                <a:defRPr sz="2400">
                  <a:solidFill>
                    <a:schemeClr val="tx2"/>
                  </a:solidFill>
                  <a:latin typeface="Tahoma" panose="020B0604030504040204" pitchFamily="34" charset="0"/>
                </a:defRPr>
              </a:lvl5pPr>
              <a:lvl6pPr marL="2514600" indent="-228600" eaLnBrk="0" fontAlgn="base" hangingPunct="0">
                <a:spcBef>
                  <a:spcPct val="20000"/>
                </a:spcBef>
                <a:spcAft>
                  <a:spcPct val="0"/>
                </a:spcAft>
                <a:defRPr sz="2400">
                  <a:solidFill>
                    <a:schemeClr val="tx2"/>
                  </a:solidFill>
                  <a:latin typeface="Tahoma" panose="020B0604030504040204" pitchFamily="34" charset="0"/>
                </a:defRPr>
              </a:lvl6pPr>
              <a:lvl7pPr marL="2971800" indent="-228600" eaLnBrk="0" fontAlgn="base" hangingPunct="0">
                <a:spcBef>
                  <a:spcPct val="20000"/>
                </a:spcBef>
                <a:spcAft>
                  <a:spcPct val="0"/>
                </a:spcAft>
                <a:defRPr sz="2400">
                  <a:solidFill>
                    <a:schemeClr val="tx2"/>
                  </a:solidFill>
                  <a:latin typeface="Tahoma" panose="020B0604030504040204" pitchFamily="34" charset="0"/>
                </a:defRPr>
              </a:lvl7pPr>
              <a:lvl8pPr marL="3429000" indent="-228600" eaLnBrk="0" fontAlgn="base" hangingPunct="0">
                <a:spcBef>
                  <a:spcPct val="20000"/>
                </a:spcBef>
                <a:spcAft>
                  <a:spcPct val="0"/>
                </a:spcAft>
                <a:defRPr sz="2400">
                  <a:solidFill>
                    <a:schemeClr val="tx2"/>
                  </a:solidFill>
                  <a:latin typeface="Tahoma" panose="020B0604030504040204" pitchFamily="34" charset="0"/>
                </a:defRPr>
              </a:lvl8pPr>
              <a:lvl9pPr marL="3886200" indent="-228600" eaLnBrk="0" fontAlgn="base" hangingPunct="0">
                <a:spcBef>
                  <a:spcPct val="20000"/>
                </a:spcBef>
                <a:spcAft>
                  <a:spcPct val="0"/>
                </a:spcAft>
                <a:defRPr sz="2400">
                  <a:solidFill>
                    <a:schemeClr val="tx2"/>
                  </a:solidFill>
                  <a:latin typeface="Tahoma" panose="020B0604030504040204" pitchFamily="34" charset="0"/>
                </a:defRPr>
              </a:lvl9pPr>
            </a:lstStyle>
            <a:p>
              <a:pPr>
                <a:spcBef>
                  <a:spcPct val="50000"/>
                </a:spcBef>
              </a:pPr>
              <a:r>
                <a:rPr lang="en-GB" altLang="en-US" sz="1200">
                  <a:solidFill>
                    <a:srgbClr val="C00000"/>
                  </a:solidFill>
                  <a:latin typeface="Arial" panose="020B0604020202020204" pitchFamily="34" charset="0"/>
                </a:rPr>
                <a:t>16=IR13.3</a:t>
              </a:r>
            </a:p>
          </p:txBody>
        </p:sp>
      </p:grpSp>
      <p:grpSp>
        <p:nvGrpSpPr>
          <p:cNvPr id="37" name="Group 36"/>
          <p:cNvGrpSpPr>
            <a:grpSpLocks/>
          </p:cNvGrpSpPr>
          <p:nvPr/>
        </p:nvGrpSpPr>
        <p:grpSpPr bwMode="auto">
          <a:xfrm>
            <a:off x="1779253" y="1140321"/>
            <a:ext cx="1300163" cy="1189037"/>
            <a:chOff x="839" y="845"/>
            <a:chExt cx="756" cy="749"/>
          </a:xfrm>
        </p:grpSpPr>
        <p:pic>
          <p:nvPicPr>
            <p:cNvPr id="38" name="Picture 37" descr="MSG_VIS0"/>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839" y="845"/>
              <a:ext cx="756" cy="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 name="Text Box 38"/>
            <p:cNvSpPr txBox="1">
              <a:spLocks noChangeArrowheads="1"/>
            </p:cNvSpPr>
            <p:nvPr/>
          </p:nvSpPr>
          <p:spPr bwMode="auto">
            <a:xfrm>
              <a:off x="858" y="1389"/>
              <a:ext cx="474"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defRPr sz="2400">
                  <a:solidFill>
                    <a:schemeClr val="tx2"/>
                  </a:solidFill>
                  <a:latin typeface="Tahoma" panose="020B0604030504040204" pitchFamily="34" charset="0"/>
                </a:defRPr>
              </a:lvl1pPr>
              <a:lvl2pPr marL="742950" indent="-285750">
                <a:spcBef>
                  <a:spcPct val="20000"/>
                </a:spcBef>
                <a:defRPr sz="2400">
                  <a:solidFill>
                    <a:schemeClr val="tx2"/>
                  </a:solidFill>
                  <a:latin typeface="Tahoma" panose="020B0604030504040204" pitchFamily="34" charset="0"/>
                </a:defRPr>
              </a:lvl2pPr>
              <a:lvl3pPr marL="1143000" indent="-228600">
                <a:spcBef>
                  <a:spcPct val="20000"/>
                </a:spcBef>
                <a:defRPr sz="2400">
                  <a:solidFill>
                    <a:schemeClr val="tx2"/>
                  </a:solidFill>
                  <a:latin typeface="Tahoma" panose="020B0604030504040204" pitchFamily="34" charset="0"/>
                </a:defRPr>
              </a:lvl3pPr>
              <a:lvl4pPr marL="1600200" indent="-228600">
                <a:spcBef>
                  <a:spcPct val="20000"/>
                </a:spcBef>
                <a:defRPr sz="2400">
                  <a:solidFill>
                    <a:schemeClr val="tx2"/>
                  </a:solidFill>
                  <a:latin typeface="Tahoma" panose="020B0604030504040204" pitchFamily="34" charset="0"/>
                </a:defRPr>
              </a:lvl4pPr>
              <a:lvl5pPr marL="2057400" indent="-228600">
                <a:spcBef>
                  <a:spcPct val="20000"/>
                </a:spcBef>
                <a:defRPr sz="2400">
                  <a:solidFill>
                    <a:schemeClr val="tx2"/>
                  </a:solidFill>
                  <a:latin typeface="Tahoma" panose="020B0604030504040204" pitchFamily="34" charset="0"/>
                </a:defRPr>
              </a:lvl5pPr>
              <a:lvl6pPr marL="2514600" indent="-228600" eaLnBrk="0" fontAlgn="base" hangingPunct="0">
                <a:spcBef>
                  <a:spcPct val="20000"/>
                </a:spcBef>
                <a:spcAft>
                  <a:spcPct val="0"/>
                </a:spcAft>
                <a:defRPr sz="2400">
                  <a:solidFill>
                    <a:schemeClr val="tx2"/>
                  </a:solidFill>
                  <a:latin typeface="Tahoma" panose="020B0604030504040204" pitchFamily="34" charset="0"/>
                </a:defRPr>
              </a:lvl6pPr>
              <a:lvl7pPr marL="2971800" indent="-228600" eaLnBrk="0" fontAlgn="base" hangingPunct="0">
                <a:spcBef>
                  <a:spcPct val="20000"/>
                </a:spcBef>
                <a:spcAft>
                  <a:spcPct val="0"/>
                </a:spcAft>
                <a:defRPr sz="2400">
                  <a:solidFill>
                    <a:schemeClr val="tx2"/>
                  </a:solidFill>
                  <a:latin typeface="Tahoma" panose="020B0604030504040204" pitchFamily="34" charset="0"/>
                </a:defRPr>
              </a:lvl7pPr>
              <a:lvl8pPr marL="3429000" indent="-228600" eaLnBrk="0" fontAlgn="base" hangingPunct="0">
                <a:spcBef>
                  <a:spcPct val="20000"/>
                </a:spcBef>
                <a:spcAft>
                  <a:spcPct val="0"/>
                </a:spcAft>
                <a:defRPr sz="2400">
                  <a:solidFill>
                    <a:schemeClr val="tx2"/>
                  </a:solidFill>
                  <a:latin typeface="Tahoma" panose="020B0604030504040204" pitchFamily="34" charset="0"/>
                </a:defRPr>
              </a:lvl8pPr>
              <a:lvl9pPr marL="3886200" indent="-228600" eaLnBrk="0" fontAlgn="base" hangingPunct="0">
                <a:spcBef>
                  <a:spcPct val="20000"/>
                </a:spcBef>
                <a:spcAft>
                  <a:spcPct val="0"/>
                </a:spcAft>
                <a:defRPr sz="2400">
                  <a:solidFill>
                    <a:schemeClr val="tx2"/>
                  </a:solidFill>
                  <a:latin typeface="Tahoma" panose="020B0604030504040204" pitchFamily="34" charset="0"/>
                </a:defRPr>
              </a:lvl9pPr>
            </a:lstStyle>
            <a:p>
              <a:pPr>
                <a:spcBef>
                  <a:spcPct val="50000"/>
                </a:spcBef>
              </a:pPr>
              <a:r>
                <a:rPr lang="en-GB" altLang="en-US" sz="1200">
                  <a:solidFill>
                    <a:srgbClr val="FF0000"/>
                  </a:solidFill>
                  <a:latin typeface="Arial" panose="020B0604020202020204" pitchFamily="34" charset="0"/>
                </a:rPr>
                <a:t>1=VIS0.4</a:t>
              </a:r>
            </a:p>
          </p:txBody>
        </p:sp>
      </p:grpSp>
      <p:grpSp>
        <p:nvGrpSpPr>
          <p:cNvPr id="40" name="Group 39"/>
          <p:cNvGrpSpPr>
            <a:grpSpLocks/>
          </p:cNvGrpSpPr>
          <p:nvPr/>
        </p:nvGrpSpPr>
        <p:grpSpPr bwMode="auto">
          <a:xfrm>
            <a:off x="3184191" y="1140321"/>
            <a:ext cx="1300163" cy="1189037"/>
            <a:chOff x="1701" y="845"/>
            <a:chExt cx="756" cy="749"/>
          </a:xfrm>
        </p:grpSpPr>
        <p:pic>
          <p:nvPicPr>
            <p:cNvPr id="41" name="Picture 40" descr="MSG_VIS0"/>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701" y="845"/>
              <a:ext cx="756" cy="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2" name="Text Box 41"/>
            <p:cNvSpPr txBox="1">
              <a:spLocks noChangeArrowheads="1"/>
            </p:cNvSpPr>
            <p:nvPr/>
          </p:nvSpPr>
          <p:spPr bwMode="auto">
            <a:xfrm>
              <a:off x="1720" y="1389"/>
              <a:ext cx="474"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defRPr sz="2400">
                  <a:solidFill>
                    <a:schemeClr val="tx2"/>
                  </a:solidFill>
                  <a:latin typeface="Tahoma" panose="020B0604030504040204" pitchFamily="34" charset="0"/>
                </a:defRPr>
              </a:lvl1pPr>
              <a:lvl2pPr marL="742950" indent="-285750">
                <a:spcBef>
                  <a:spcPct val="20000"/>
                </a:spcBef>
                <a:defRPr sz="2400">
                  <a:solidFill>
                    <a:schemeClr val="tx2"/>
                  </a:solidFill>
                  <a:latin typeface="Tahoma" panose="020B0604030504040204" pitchFamily="34" charset="0"/>
                </a:defRPr>
              </a:lvl2pPr>
              <a:lvl3pPr marL="1143000" indent="-228600">
                <a:spcBef>
                  <a:spcPct val="20000"/>
                </a:spcBef>
                <a:defRPr sz="2400">
                  <a:solidFill>
                    <a:schemeClr val="tx2"/>
                  </a:solidFill>
                  <a:latin typeface="Tahoma" panose="020B0604030504040204" pitchFamily="34" charset="0"/>
                </a:defRPr>
              </a:lvl3pPr>
              <a:lvl4pPr marL="1600200" indent="-228600">
                <a:spcBef>
                  <a:spcPct val="20000"/>
                </a:spcBef>
                <a:defRPr sz="2400">
                  <a:solidFill>
                    <a:schemeClr val="tx2"/>
                  </a:solidFill>
                  <a:latin typeface="Tahoma" panose="020B0604030504040204" pitchFamily="34" charset="0"/>
                </a:defRPr>
              </a:lvl4pPr>
              <a:lvl5pPr marL="2057400" indent="-228600">
                <a:spcBef>
                  <a:spcPct val="20000"/>
                </a:spcBef>
                <a:defRPr sz="2400">
                  <a:solidFill>
                    <a:schemeClr val="tx2"/>
                  </a:solidFill>
                  <a:latin typeface="Tahoma" panose="020B0604030504040204" pitchFamily="34" charset="0"/>
                </a:defRPr>
              </a:lvl5pPr>
              <a:lvl6pPr marL="2514600" indent="-228600" eaLnBrk="0" fontAlgn="base" hangingPunct="0">
                <a:spcBef>
                  <a:spcPct val="20000"/>
                </a:spcBef>
                <a:spcAft>
                  <a:spcPct val="0"/>
                </a:spcAft>
                <a:defRPr sz="2400">
                  <a:solidFill>
                    <a:schemeClr val="tx2"/>
                  </a:solidFill>
                  <a:latin typeface="Tahoma" panose="020B0604030504040204" pitchFamily="34" charset="0"/>
                </a:defRPr>
              </a:lvl6pPr>
              <a:lvl7pPr marL="2971800" indent="-228600" eaLnBrk="0" fontAlgn="base" hangingPunct="0">
                <a:spcBef>
                  <a:spcPct val="20000"/>
                </a:spcBef>
                <a:spcAft>
                  <a:spcPct val="0"/>
                </a:spcAft>
                <a:defRPr sz="2400">
                  <a:solidFill>
                    <a:schemeClr val="tx2"/>
                  </a:solidFill>
                  <a:latin typeface="Tahoma" panose="020B0604030504040204" pitchFamily="34" charset="0"/>
                </a:defRPr>
              </a:lvl7pPr>
              <a:lvl8pPr marL="3429000" indent="-228600" eaLnBrk="0" fontAlgn="base" hangingPunct="0">
                <a:spcBef>
                  <a:spcPct val="20000"/>
                </a:spcBef>
                <a:spcAft>
                  <a:spcPct val="0"/>
                </a:spcAft>
                <a:defRPr sz="2400">
                  <a:solidFill>
                    <a:schemeClr val="tx2"/>
                  </a:solidFill>
                  <a:latin typeface="Tahoma" panose="020B0604030504040204" pitchFamily="34" charset="0"/>
                </a:defRPr>
              </a:lvl8pPr>
              <a:lvl9pPr marL="3886200" indent="-228600" eaLnBrk="0" fontAlgn="base" hangingPunct="0">
                <a:spcBef>
                  <a:spcPct val="20000"/>
                </a:spcBef>
                <a:spcAft>
                  <a:spcPct val="0"/>
                </a:spcAft>
                <a:defRPr sz="2400">
                  <a:solidFill>
                    <a:schemeClr val="tx2"/>
                  </a:solidFill>
                  <a:latin typeface="Tahoma" panose="020B0604030504040204" pitchFamily="34" charset="0"/>
                </a:defRPr>
              </a:lvl9pPr>
            </a:lstStyle>
            <a:p>
              <a:pPr>
                <a:spcBef>
                  <a:spcPct val="50000"/>
                </a:spcBef>
              </a:pPr>
              <a:r>
                <a:rPr lang="en-GB" altLang="en-US" sz="1200">
                  <a:solidFill>
                    <a:srgbClr val="FF0000"/>
                  </a:solidFill>
                  <a:latin typeface="Arial" panose="020B0604020202020204" pitchFamily="34" charset="0"/>
                </a:rPr>
                <a:t>2=VIS0.5</a:t>
              </a:r>
            </a:p>
          </p:txBody>
        </p:sp>
      </p:grpSp>
      <p:grpSp>
        <p:nvGrpSpPr>
          <p:cNvPr id="43" name="Group 42"/>
          <p:cNvGrpSpPr>
            <a:grpSpLocks/>
          </p:cNvGrpSpPr>
          <p:nvPr/>
        </p:nvGrpSpPr>
        <p:grpSpPr bwMode="auto">
          <a:xfrm>
            <a:off x="7395828" y="1140321"/>
            <a:ext cx="1236443" cy="1189037"/>
            <a:chOff x="3787" y="1570"/>
            <a:chExt cx="756" cy="749"/>
          </a:xfrm>
        </p:grpSpPr>
        <p:pic>
          <p:nvPicPr>
            <p:cNvPr id="44" name="Picture 43" descr="MSG_VIS0"/>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787" y="1570"/>
              <a:ext cx="756" cy="749"/>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45" name="Text Box 44"/>
            <p:cNvSpPr txBox="1">
              <a:spLocks noChangeArrowheads="1"/>
            </p:cNvSpPr>
            <p:nvPr/>
          </p:nvSpPr>
          <p:spPr bwMode="auto">
            <a:xfrm>
              <a:off x="3849" y="2115"/>
              <a:ext cx="483" cy="173"/>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defRPr sz="2400">
                  <a:solidFill>
                    <a:schemeClr val="tx2"/>
                  </a:solidFill>
                  <a:latin typeface="Tahoma" panose="020B0604030504040204" pitchFamily="34" charset="0"/>
                </a:defRPr>
              </a:lvl1pPr>
              <a:lvl2pPr marL="742950" indent="-285750">
                <a:spcBef>
                  <a:spcPct val="20000"/>
                </a:spcBef>
                <a:defRPr sz="2400">
                  <a:solidFill>
                    <a:schemeClr val="tx2"/>
                  </a:solidFill>
                  <a:latin typeface="Tahoma" panose="020B0604030504040204" pitchFamily="34" charset="0"/>
                </a:defRPr>
              </a:lvl2pPr>
              <a:lvl3pPr marL="1143000" indent="-228600">
                <a:spcBef>
                  <a:spcPct val="20000"/>
                </a:spcBef>
                <a:defRPr sz="2400">
                  <a:solidFill>
                    <a:schemeClr val="tx2"/>
                  </a:solidFill>
                  <a:latin typeface="Tahoma" panose="020B0604030504040204" pitchFamily="34" charset="0"/>
                </a:defRPr>
              </a:lvl3pPr>
              <a:lvl4pPr marL="1600200" indent="-228600">
                <a:spcBef>
                  <a:spcPct val="20000"/>
                </a:spcBef>
                <a:defRPr sz="2400">
                  <a:solidFill>
                    <a:schemeClr val="tx2"/>
                  </a:solidFill>
                  <a:latin typeface="Tahoma" panose="020B0604030504040204" pitchFamily="34" charset="0"/>
                </a:defRPr>
              </a:lvl4pPr>
              <a:lvl5pPr marL="2057400" indent="-228600">
                <a:spcBef>
                  <a:spcPct val="20000"/>
                </a:spcBef>
                <a:defRPr sz="2400">
                  <a:solidFill>
                    <a:schemeClr val="tx2"/>
                  </a:solidFill>
                  <a:latin typeface="Tahoma" panose="020B0604030504040204" pitchFamily="34" charset="0"/>
                </a:defRPr>
              </a:lvl5pPr>
              <a:lvl6pPr marL="2514600" indent="-228600" eaLnBrk="0" fontAlgn="base" hangingPunct="0">
                <a:spcBef>
                  <a:spcPct val="20000"/>
                </a:spcBef>
                <a:spcAft>
                  <a:spcPct val="0"/>
                </a:spcAft>
                <a:defRPr sz="2400">
                  <a:solidFill>
                    <a:schemeClr val="tx2"/>
                  </a:solidFill>
                  <a:latin typeface="Tahoma" panose="020B0604030504040204" pitchFamily="34" charset="0"/>
                </a:defRPr>
              </a:lvl6pPr>
              <a:lvl7pPr marL="2971800" indent="-228600" eaLnBrk="0" fontAlgn="base" hangingPunct="0">
                <a:spcBef>
                  <a:spcPct val="20000"/>
                </a:spcBef>
                <a:spcAft>
                  <a:spcPct val="0"/>
                </a:spcAft>
                <a:defRPr sz="2400">
                  <a:solidFill>
                    <a:schemeClr val="tx2"/>
                  </a:solidFill>
                  <a:latin typeface="Tahoma" panose="020B0604030504040204" pitchFamily="34" charset="0"/>
                </a:defRPr>
              </a:lvl7pPr>
              <a:lvl8pPr marL="3429000" indent="-228600" eaLnBrk="0" fontAlgn="base" hangingPunct="0">
                <a:spcBef>
                  <a:spcPct val="20000"/>
                </a:spcBef>
                <a:spcAft>
                  <a:spcPct val="0"/>
                </a:spcAft>
                <a:defRPr sz="2400">
                  <a:solidFill>
                    <a:schemeClr val="tx2"/>
                  </a:solidFill>
                  <a:latin typeface="Tahoma" panose="020B0604030504040204" pitchFamily="34" charset="0"/>
                </a:defRPr>
              </a:lvl8pPr>
              <a:lvl9pPr marL="3886200" indent="-228600" eaLnBrk="0" fontAlgn="base" hangingPunct="0">
                <a:spcBef>
                  <a:spcPct val="20000"/>
                </a:spcBef>
                <a:spcAft>
                  <a:spcPct val="0"/>
                </a:spcAft>
                <a:defRPr sz="2400">
                  <a:solidFill>
                    <a:schemeClr val="tx2"/>
                  </a:solidFill>
                  <a:latin typeface="Tahoma" panose="020B0604030504040204" pitchFamily="34" charset="0"/>
                </a:defRPr>
              </a:lvl9pPr>
            </a:lstStyle>
            <a:p>
              <a:pPr>
                <a:spcBef>
                  <a:spcPct val="50000"/>
                </a:spcBef>
              </a:pPr>
              <a:r>
                <a:rPr lang="en-GB" altLang="en-US" sz="1200">
                  <a:solidFill>
                    <a:srgbClr val="FF0000"/>
                  </a:solidFill>
                  <a:latin typeface="Arial" panose="020B0604020202020204" pitchFamily="34" charset="0"/>
                </a:rPr>
                <a:t>5=NIR0.9</a:t>
              </a:r>
            </a:p>
          </p:txBody>
        </p:sp>
      </p:grpSp>
      <p:grpSp>
        <p:nvGrpSpPr>
          <p:cNvPr id="46" name="Group 45"/>
          <p:cNvGrpSpPr>
            <a:grpSpLocks/>
          </p:cNvGrpSpPr>
          <p:nvPr/>
        </p:nvGrpSpPr>
        <p:grpSpPr bwMode="auto">
          <a:xfrm>
            <a:off x="8731578" y="1140321"/>
            <a:ext cx="1326488" cy="1189037"/>
            <a:chOff x="4583" y="1616"/>
            <a:chExt cx="777" cy="749"/>
          </a:xfrm>
        </p:grpSpPr>
        <p:pic>
          <p:nvPicPr>
            <p:cNvPr id="47" name="Picture 46" descr="MSG_VIS0"/>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583" y="1616"/>
              <a:ext cx="777" cy="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 name="Text Box 47"/>
            <p:cNvSpPr txBox="1">
              <a:spLocks noChangeArrowheads="1"/>
            </p:cNvSpPr>
            <p:nvPr/>
          </p:nvSpPr>
          <p:spPr bwMode="auto">
            <a:xfrm>
              <a:off x="4666" y="2161"/>
              <a:ext cx="483"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defRPr sz="2400">
                  <a:solidFill>
                    <a:schemeClr val="tx2"/>
                  </a:solidFill>
                  <a:latin typeface="Tahoma" panose="020B0604030504040204" pitchFamily="34" charset="0"/>
                </a:defRPr>
              </a:lvl1pPr>
              <a:lvl2pPr marL="742950" indent="-285750">
                <a:spcBef>
                  <a:spcPct val="20000"/>
                </a:spcBef>
                <a:defRPr sz="2400">
                  <a:solidFill>
                    <a:schemeClr val="tx2"/>
                  </a:solidFill>
                  <a:latin typeface="Tahoma" panose="020B0604030504040204" pitchFamily="34" charset="0"/>
                </a:defRPr>
              </a:lvl2pPr>
              <a:lvl3pPr marL="1143000" indent="-228600">
                <a:spcBef>
                  <a:spcPct val="20000"/>
                </a:spcBef>
                <a:defRPr sz="2400">
                  <a:solidFill>
                    <a:schemeClr val="tx2"/>
                  </a:solidFill>
                  <a:latin typeface="Tahoma" panose="020B0604030504040204" pitchFamily="34" charset="0"/>
                </a:defRPr>
              </a:lvl3pPr>
              <a:lvl4pPr marL="1600200" indent="-228600">
                <a:spcBef>
                  <a:spcPct val="20000"/>
                </a:spcBef>
                <a:defRPr sz="2400">
                  <a:solidFill>
                    <a:schemeClr val="tx2"/>
                  </a:solidFill>
                  <a:latin typeface="Tahoma" panose="020B0604030504040204" pitchFamily="34" charset="0"/>
                </a:defRPr>
              </a:lvl4pPr>
              <a:lvl5pPr marL="2057400" indent="-228600">
                <a:spcBef>
                  <a:spcPct val="20000"/>
                </a:spcBef>
                <a:defRPr sz="2400">
                  <a:solidFill>
                    <a:schemeClr val="tx2"/>
                  </a:solidFill>
                  <a:latin typeface="Tahoma" panose="020B0604030504040204" pitchFamily="34" charset="0"/>
                </a:defRPr>
              </a:lvl5pPr>
              <a:lvl6pPr marL="2514600" indent="-228600" eaLnBrk="0" fontAlgn="base" hangingPunct="0">
                <a:spcBef>
                  <a:spcPct val="20000"/>
                </a:spcBef>
                <a:spcAft>
                  <a:spcPct val="0"/>
                </a:spcAft>
                <a:defRPr sz="2400">
                  <a:solidFill>
                    <a:schemeClr val="tx2"/>
                  </a:solidFill>
                  <a:latin typeface="Tahoma" panose="020B0604030504040204" pitchFamily="34" charset="0"/>
                </a:defRPr>
              </a:lvl6pPr>
              <a:lvl7pPr marL="2971800" indent="-228600" eaLnBrk="0" fontAlgn="base" hangingPunct="0">
                <a:spcBef>
                  <a:spcPct val="20000"/>
                </a:spcBef>
                <a:spcAft>
                  <a:spcPct val="0"/>
                </a:spcAft>
                <a:defRPr sz="2400">
                  <a:solidFill>
                    <a:schemeClr val="tx2"/>
                  </a:solidFill>
                  <a:latin typeface="Tahoma" panose="020B0604030504040204" pitchFamily="34" charset="0"/>
                </a:defRPr>
              </a:lvl7pPr>
              <a:lvl8pPr marL="3429000" indent="-228600" eaLnBrk="0" fontAlgn="base" hangingPunct="0">
                <a:spcBef>
                  <a:spcPct val="20000"/>
                </a:spcBef>
                <a:spcAft>
                  <a:spcPct val="0"/>
                </a:spcAft>
                <a:defRPr sz="2400">
                  <a:solidFill>
                    <a:schemeClr val="tx2"/>
                  </a:solidFill>
                  <a:latin typeface="Tahoma" panose="020B0604030504040204" pitchFamily="34" charset="0"/>
                </a:defRPr>
              </a:lvl8pPr>
              <a:lvl9pPr marL="3886200" indent="-228600" eaLnBrk="0" fontAlgn="base" hangingPunct="0">
                <a:spcBef>
                  <a:spcPct val="20000"/>
                </a:spcBef>
                <a:spcAft>
                  <a:spcPct val="0"/>
                </a:spcAft>
                <a:defRPr sz="2400">
                  <a:solidFill>
                    <a:schemeClr val="tx2"/>
                  </a:solidFill>
                  <a:latin typeface="Tahoma" panose="020B0604030504040204" pitchFamily="34" charset="0"/>
                </a:defRPr>
              </a:lvl9pPr>
            </a:lstStyle>
            <a:p>
              <a:pPr>
                <a:spcBef>
                  <a:spcPct val="50000"/>
                </a:spcBef>
              </a:pPr>
              <a:r>
                <a:rPr lang="en-GB" altLang="en-US" sz="1200">
                  <a:solidFill>
                    <a:srgbClr val="FF0000"/>
                  </a:solidFill>
                  <a:latin typeface="Arial" panose="020B0604020202020204" pitchFamily="34" charset="0"/>
                </a:rPr>
                <a:t>6=NIR1.3</a:t>
              </a:r>
            </a:p>
          </p:txBody>
        </p:sp>
      </p:grpSp>
      <p:grpSp>
        <p:nvGrpSpPr>
          <p:cNvPr id="49" name="Group 48"/>
          <p:cNvGrpSpPr>
            <a:grpSpLocks/>
          </p:cNvGrpSpPr>
          <p:nvPr/>
        </p:nvGrpSpPr>
        <p:grpSpPr bwMode="auto">
          <a:xfrm>
            <a:off x="7941928" y="2399208"/>
            <a:ext cx="1300163" cy="1419224"/>
            <a:chOff x="4604" y="1616"/>
            <a:chExt cx="756" cy="894"/>
          </a:xfrm>
          <a:effectLst>
            <a:glow rad="457200">
              <a:srgbClr val="002569">
                <a:lumMod val="60000"/>
                <a:lumOff val="40000"/>
                <a:alpha val="25000"/>
              </a:srgbClr>
            </a:glow>
          </a:effectLst>
        </p:grpSpPr>
        <p:pic>
          <p:nvPicPr>
            <p:cNvPr id="50" name="Picture 49" descr="MSG_VIS0"/>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604" y="1616"/>
              <a:ext cx="756" cy="749"/>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51" name="Text Box 50"/>
            <p:cNvSpPr txBox="1">
              <a:spLocks noChangeArrowheads="1"/>
            </p:cNvSpPr>
            <p:nvPr/>
          </p:nvSpPr>
          <p:spPr bwMode="auto">
            <a:xfrm>
              <a:off x="4666" y="2161"/>
              <a:ext cx="536" cy="349"/>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defRPr sz="2400">
                  <a:solidFill>
                    <a:schemeClr val="tx2"/>
                  </a:solidFill>
                  <a:latin typeface="Tahoma" panose="020B0604030504040204" pitchFamily="34" charset="0"/>
                </a:defRPr>
              </a:lvl1pPr>
              <a:lvl2pPr marL="742950" indent="-285750">
                <a:spcBef>
                  <a:spcPct val="20000"/>
                </a:spcBef>
                <a:defRPr sz="2400">
                  <a:solidFill>
                    <a:schemeClr val="tx2"/>
                  </a:solidFill>
                  <a:latin typeface="Tahoma" panose="020B0604030504040204" pitchFamily="34" charset="0"/>
                </a:defRPr>
              </a:lvl2pPr>
              <a:lvl3pPr marL="1143000" indent="-228600">
                <a:spcBef>
                  <a:spcPct val="20000"/>
                </a:spcBef>
                <a:defRPr sz="2400">
                  <a:solidFill>
                    <a:schemeClr val="tx2"/>
                  </a:solidFill>
                  <a:latin typeface="Tahoma" panose="020B0604030504040204" pitchFamily="34" charset="0"/>
                </a:defRPr>
              </a:lvl3pPr>
              <a:lvl4pPr marL="1600200" indent="-228600">
                <a:spcBef>
                  <a:spcPct val="20000"/>
                </a:spcBef>
                <a:defRPr sz="2400">
                  <a:solidFill>
                    <a:schemeClr val="tx2"/>
                  </a:solidFill>
                  <a:latin typeface="Tahoma" panose="020B0604030504040204" pitchFamily="34" charset="0"/>
                </a:defRPr>
              </a:lvl4pPr>
              <a:lvl5pPr marL="2057400" indent="-228600">
                <a:spcBef>
                  <a:spcPct val="20000"/>
                </a:spcBef>
                <a:defRPr sz="2400">
                  <a:solidFill>
                    <a:schemeClr val="tx2"/>
                  </a:solidFill>
                  <a:latin typeface="Tahoma" panose="020B0604030504040204" pitchFamily="34" charset="0"/>
                </a:defRPr>
              </a:lvl5pPr>
              <a:lvl6pPr marL="2514600" indent="-228600" eaLnBrk="0" fontAlgn="base" hangingPunct="0">
                <a:spcBef>
                  <a:spcPct val="20000"/>
                </a:spcBef>
                <a:spcAft>
                  <a:spcPct val="0"/>
                </a:spcAft>
                <a:defRPr sz="2400">
                  <a:solidFill>
                    <a:schemeClr val="tx2"/>
                  </a:solidFill>
                  <a:latin typeface="Tahoma" panose="020B0604030504040204" pitchFamily="34" charset="0"/>
                </a:defRPr>
              </a:lvl6pPr>
              <a:lvl7pPr marL="2971800" indent="-228600" eaLnBrk="0" fontAlgn="base" hangingPunct="0">
                <a:spcBef>
                  <a:spcPct val="20000"/>
                </a:spcBef>
                <a:spcAft>
                  <a:spcPct val="0"/>
                </a:spcAft>
                <a:defRPr sz="2400">
                  <a:solidFill>
                    <a:schemeClr val="tx2"/>
                  </a:solidFill>
                  <a:latin typeface="Tahoma" panose="020B0604030504040204" pitchFamily="34" charset="0"/>
                </a:defRPr>
              </a:lvl7pPr>
              <a:lvl8pPr marL="3429000" indent="-228600" eaLnBrk="0" fontAlgn="base" hangingPunct="0">
                <a:spcBef>
                  <a:spcPct val="20000"/>
                </a:spcBef>
                <a:spcAft>
                  <a:spcPct val="0"/>
                </a:spcAft>
                <a:defRPr sz="2400">
                  <a:solidFill>
                    <a:schemeClr val="tx2"/>
                  </a:solidFill>
                  <a:latin typeface="Tahoma" panose="020B0604030504040204" pitchFamily="34" charset="0"/>
                </a:defRPr>
              </a:lvl8pPr>
              <a:lvl9pPr marL="3886200" indent="-228600" eaLnBrk="0" fontAlgn="base" hangingPunct="0">
                <a:spcBef>
                  <a:spcPct val="20000"/>
                </a:spcBef>
                <a:spcAft>
                  <a:spcPct val="0"/>
                </a:spcAft>
                <a:defRPr sz="2400">
                  <a:solidFill>
                    <a:schemeClr val="tx2"/>
                  </a:solidFill>
                  <a:latin typeface="Tahoma" panose="020B0604030504040204" pitchFamily="34" charset="0"/>
                </a:defRPr>
              </a:lvl9pPr>
            </a:lstStyle>
            <a:p>
              <a:pPr marL="0" marR="0" lvl="0" indent="0" defTabSz="914400" eaLnBrk="1" fontAlgn="auto" latinLnBrk="0" hangingPunct="1">
                <a:lnSpc>
                  <a:spcPct val="100000"/>
                </a:lnSpc>
                <a:spcBef>
                  <a:spcPct val="50000"/>
                </a:spcBef>
                <a:spcAft>
                  <a:spcPts val="0"/>
                </a:spcAft>
                <a:buClrTx/>
                <a:buSzTx/>
                <a:buFontTx/>
                <a:buNone/>
                <a:tabLst/>
                <a:defRPr/>
              </a:pPr>
              <a:r>
                <a:rPr kumimoji="0" lang="en-GB" altLang="en-US" sz="1200" i="0" u="none" strike="noStrike" kern="0" cap="none" spc="0" normalizeH="0" baseline="0" noProof="0" dirty="0" smtClean="0">
                  <a:ln>
                    <a:noFill/>
                  </a:ln>
                  <a:solidFill>
                    <a:srgbClr val="FF0000"/>
                  </a:solidFill>
                  <a:effectLst/>
                  <a:uLnTx/>
                  <a:uFillTx/>
                  <a:latin typeface="Arial" panose="020B0604020202020204" pitchFamily="34" charset="0"/>
                </a:rPr>
                <a:t>8=NIR2.25</a:t>
              </a:r>
            </a:p>
            <a:p>
              <a:pPr marL="0" marR="0" lvl="0" indent="0" defTabSz="914400" eaLnBrk="1" fontAlgn="auto" latinLnBrk="0" hangingPunct="1">
                <a:lnSpc>
                  <a:spcPct val="100000"/>
                </a:lnSpc>
                <a:spcBef>
                  <a:spcPct val="50000"/>
                </a:spcBef>
                <a:spcAft>
                  <a:spcPts val="0"/>
                </a:spcAft>
                <a:buClrTx/>
                <a:buSzTx/>
                <a:buFontTx/>
                <a:buNone/>
                <a:tabLst/>
                <a:defRPr/>
              </a:pPr>
              <a:endParaRPr kumimoji="0" lang="en-GB" altLang="en-US" sz="1200" b="0" i="0" u="none" strike="noStrike" kern="0" cap="none" spc="0" normalizeH="0" baseline="0" noProof="0" dirty="0">
                <a:ln>
                  <a:noFill/>
                </a:ln>
                <a:solidFill>
                  <a:srgbClr val="FF0000"/>
                </a:solidFill>
                <a:effectLst/>
                <a:uLnTx/>
                <a:uFillTx/>
                <a:latin typeface="Arial" panose="020B0604020202020204" pitchFamily="34" charset="0"/>
              </a:endParaRPr>
            </a:p>
          </p:txBody>
        </p:sp>
      </p:grpSp>
      <p:sp>
        <p:nvSpPr>
          <p:cNvPr id="52" name="Rectangle 51"/>
          <p:cNvSpPr>
            <a:spLocks noChangeArrowheads="1"/>
          </p:cNvSpPr>
          <p:nvPr/>
        </p:nvSpPr>
        <p:spPr bwMode="auto">
          <a:xfrm>
            <a:off x="7362491" y="1164134"/>
            <a:ext cx="1269781" cy="1185862"/>
          </a:xfrm>
          <a:prstGeom prst="rect">
            <a:avLst/>
          </a:prstGeom>
          <a:noFill/>
          <a:ln w="38100" algn="ctr">
            <a:solidFill>
              <a:srgbClr val="001E59">
                <a:lumMod val="50000"/>
                <a:lumOff val="50000"/>
              </a:srgbClr>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defRPr sz="2400">
                <a:solidFill>
                  <a:schemeClr val="tx2"/>
                </a:solidFill>
                <a:latin typeface="Tahoma" panose="020B0604030504040204" pitchFamily="34" charset="0"/>
              </a:defRPr>
            </a:lvl1pPr>
            <a:lvl2pPr marL="742950" indent="-285750">
              <a:spcBef>
                <a:spcPct val="20000"/>
              </a:spcBef>
              <a:defRPr sz="2400">
                <a:solidFill>
                  <a:schemeClr val="tx2"/>
                </a:solidFill>
                <a:latin typeface="Tahoma" panose="020B0604030504040204" pitchFamily="34" charset="0"/>
              </a:defRPr>
            </a:lvl2pPr>
            <a:lvl3pPr marL="1143000" indent="-228600">
              <a:spcBef>
                <a:spcPct val="20000"/>
              </a:spcBef>
              <a:defRPr sz="2400">
                <a:solidFill>
                  <a:schemeClr val="tx2"/>
                </a:solidFill>
                <a:latin typeface="Tahoma" panose="020B0604030504040204" pitchFamily="34" charset="0"/>
              </a:defRPr>
            </a:lvl3pPr>
            <a:lvl4pPr marL="1600200" indent="-228600">
              <a:spcBef>
                <a:spcPct val="20000"/>
              </a:spcBef>
              <a:defRPr sz="2400">
                <a:solidFill>
                  <a:schemeClr val="tx2"/>
                </a:solidFill>
                <a:latin typeface="Tahoma" panose="020B0604030504040204" pitchFamily="34" charset="0"/>
              </a:defRPr>
            </a:lvl4pPr>
            <a:lvl5pPr marL="2057400" indent="-228600">
              <a:spcBef>
                <a:spcPct val="20000"/>
              </a:spcBef>
              <a:defRPr sz="2400">
                <a:solidFill>
                  <a:schemeClr val="tx2"/>
                </a:solidFill>
                <a:latin typeface="Tahoma" panose="020B0604030504040204" pitchFamily="34" charset="0"/>
              </a:defRPr>
            </a:lvl5pPr>
            <a:lvl6pPr marL="2514600" indent="-228600" eaLnBrk="0" fontAlgn="base" hangingPunct="0">
              <a:spcBef>
                <a:spcPct val="20000"/>
              </a:spcBef>
              <a:spcAft>
                <a:spcPct val="0"/>
              </a:spcAft>
              <a:defRPr sz="2400">
                <a:solidFill>
                  <a:schemeClr val="tx2"/>
                </a:solidFill>
                <a:latin typeface="Tahoma" panose="020B0604030504040204" pitchFamily="34" charset="0"/>
              </a:defRPr>
            </a:lvl6pPr>
            <a:lvl7pPr marL="2971800" indent="-228600" eaLnBrk="0" fontAlgn="base" hangingPunct="0">
              <a:spcBef>
                <a:spcPct val="20000"/>
              </a:spcBef>
              <a:spcAft>
                <a:spcPct val="0"/>
              </a:spcAft>
              <a:defRPr sz="2400">
                <a:solidFill>
                  <a:schemeClr val="tx2"/>
                </a:solidFill>
                <a:latin typeface="Tahoma" panose="020B0604030504040204" pitchFamily="34" charset="0"/>
              </a:defRPr>
            </a:lvl7pPr>
            <a:lvl8pPr marL="3429000" indent="-228600" eaLnBrk="0" fontAlgn="base" hangingPunct="0">
              <a:spcBef>
                <a:spcPct val="20000"/>
              </a:spcBef>
              <a:spcAft>
                <a:spcPct val="0"/>
              </a:spcAft>
              <a:defRPr sz="2400">
                <a:solidFill>
                  <a:schemeClr val="tx2"/>
                </a:solidFill>
                <a:latin typeface="Tahoma" panose="020B0604030504040204" pitchFamily="34" charset="0"/>
              </a:defRPr>
            </a:lvl8pPr>
            <a:lvl9pPr marL="3886200" indent="-228600" eaLnBrk="0" fontAlgn="base" hangingPunct="0">
              <a:spcBef>
                <a:spcPct val="20000"/>
              </a:spcBef>
              <a:spcAft>
                <a:spcPct val="0"/>
              </a:spcAft>
              <a:defRPr sz="2400">
                <a:solidFill>
                  <a:schemeClr val="tx2"/>
                </a:solidFill>
                <a:latin typeface="Tahoma" panose="020B0604030504040204" pitchFamily="34" charset="0"/>
              </a:defRPr>
            </a:lvl9pPr>
          </a:lstStyle>
          <a:p>
            <a:pPr marL="0" marR="0" lvl="0" indent="0" algn="ctr" defTabSz="914400" eaLnBrk="1" fontAlgn="auto" latinLnBrk="0" hangingPunct="1">
              <a:lnSpc>
                <a:spcPct val="100000"/>
              </a:lnSpc>
              <a:spcBef>
                <a:spcPct val="50000"/>
              </a:spcBef>
              <a:spcAft>
                <a:spcPts val="0"/>
              </a:spcAft>
              <a:buClrTx/>
              <a:buSzTx/>
              <a:buFontTx/>
              <a:buNone/>
              <a:tabLst/>
              <a:defRPr/>
            </a:pPr>
            <a:endParaRPr kumimoji="0" lang="en-US" altLang="en-US" sz="2000" b="0" i="0" u="none" strike="noStrike" kern="0" cap="none" spc="0" normalizeH="0" baseline="0" noProof="0">
              <a:ln>
                <a:noFill/>
              </a:ln>
              <a:solidFill>
                <a:srgbClr val="000000"/>
              </a:solidFill>
              <a:effectLst/>
              <a:uLnTx/>
              <a:uFillTx/>
              <a:latin typeface="Comic Sans MS" panose="030F0702030302020204" pitchFamily="66" charset="0"/>
            </a:endParaRPr>
          </a:p>
        </p:txBody>
      </p:sp>
      <p:sp>
        <p:nvSpPr>
          <p:cNvPr id="53" name="Rectangle 52"/>
          <p:cNvSpPr>
            <a:spLocks noChangeArrowheads="1"/>
          </p:cNvSpPr>
          <p:nvPr/>
        </p:nvSpPr>
        <p:spPr bwMode="auto">
          <a:xfrm>
            <a:off x="8730916" y="1164134"/>
            <a:ext cx="1327150" cy="1184275"/>
          </a:xfrm>
          <a:prstGeom prst="rect">
            <a:avLst/>
          </a:prstGeom>
          <a:noFill/>
          <a:ln w="38100" algn="ctr">
            <a:solidFill>
              <a:srgbClr val="001E59">
                <a:lumMod val="50000"/>
                <a:lumOff val="50000"/>
              </a:srgbClr>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defRPr sz="2400">
                <a:solidFill>
                  <a:schemeClr val="tx2"/>
                </a:solidFill>
                <a:latin typeface="Tahoma" panose="020B0604030504040204" pitchFamily="34" charset="0"/>
              </a:defRPr>
            </a:lvl1pPr>
            <a:lvl2pPr marL="742950" indent="-285750">
              <a:spcBef>
                <a:spcPct val="20000"/>
              </a:spcBef>
              <a:defRPr sz="2400">
                <a:solidFill>
                  <a:schemeClr val="tx2"/>
                </a:solidFill>
                <a:latin typeface="Tahoma" panose="020B0604030504040204" pitchFamily="34" charset="0"/>
              </a:defRPr>
            </a:lvl2pPr>
            <a:lvl3pPr marL="1143000" indent="-228600">
              <a:spcBef>
                <a:spcPct val="20000"/>
              </a:spcBef>
              <a:defRPr sz="2400">
                <a:solidFill>
                  <a:schemeClr val="tx2"/>
                </a:solidFill>
                <a:latin typeface="Tahoma" panose="020B0604030504040204" pitchFamily="34" charset="0"/>
              </a:defRPr>
            </a:lvl3pPr>
            <a:lvl4pPr marL="1600200" indent="-228600">
              <a:spcBef>
                <a:spcPct val="20000"/>
              </a:spcBef>
              <a:defRPr sz="2400">
                <a:solidFill>
                  <a:schemeClr val="tx2"/>
                </a:solidFill>
                <a:latin typeface="Tahoma" panose="020B0604030504040204" pitchFamily="34" charset="0"/>
              </a:defRPr>
            </a:lvl4pPr>
            <a:lvl5pPr marL="2057400" indent="-228600">
              <a:spcBef>
                <a:spcPct val="20000"/>
              </a:spcBef>
              <a:defRPr sz="2400">
                <a:solidFill>
                  <a:schemeClr val="tx2"/>
                </a:solidFill>
                <a:latin typeface="Tahoma" panose="020B0604030504040204" pitchFamily="34" charset="0"/>
              </a:defRPr>
            </a:lvl5pPr>
            <a:lvl6pPr marL="2514600" indent="-228600" eaLnBrk="0" fontAlgn="base" hangingPunct="0">
              <a:spcBef>
                <a:spcPct val="20000"/>
              </a:spcBef>
              <a:spcAft>
                <a:spcPct val="0"/>
              </a:spcAft>
              <a:defRPr sz="2400">
                <a:solidFill>
                  <a:schemeClr val="tx2"/>
                </a:solidFill>
                <a:latin typeface="Tahoma" panose="020B0604030504040204" pitchFamily="34" charset="0"/>
              </a:defRPr>
            </a:lvl6pPr>
            <a:lvl7pPr marL="2971800" indent="-228600" eaLnBrk="0" fontAlgn="base" hangingPunct="0">
              <a:spcBef>
                <a:spcPct val="20000"/>
              </a:spcBef>
              <a:spcAft>
                <a:spcPct val="0"/>
              </a:spcAft>
              <a:defRPr sz="2400">
                <a:solidFill>
                  <a:schemeClr val="tx2"/>
                </a:solidFill>
                <a:latin typeface="Tahoma" panose="020B0604030504040204" pitchFamily="34" charset="0"/>
              </a:defRPr>
            </a:lvl7pPr>
            <a:lvl8pPr marL="3429000" indent="-228600" eaLnBrk="0" fontAlgn="base" hangingPunct="0">
              <a:spcBef>
                <a:spcPct val="20000"/>
              </a:spcBef>
              <a:spcAft>
                <a:spcPct val="0"/>
              </a:spcAft>
              <a:defRPr sz="2400">
                <a:solidFill>
                  <a:schemeClr val="tx2"/>
                </a:solidFill>
                <a:latin typeface="Tahoma" panose="020B0604030504040204" pitchFamily="34" charset="0"/>
              </a:defRPr>
            </a:lvl8pPr>
            <a:lvl9pPr marL="3886200" indent="-228600" eaLnBrk="0" fontAlgn="base" hangingPunct="0">
              <a:spcBef>
                <a:spcPct val="20000"/>
              </a:spcBef>
              <a:spcAft>
                <a:spcPct val="0"/>
              </a:spcAft>
              <a:defRPr sz="2400">
                <a:solidFill>
                  <a:schemeClr val="tx2"/>
                </a:solidFill>
                <a:latin typeface="Tahoma" panose="020B0604030504040204" pitchFamily="34" charset="0"/>
              </a:defRPr>
            </a:lvl9pPr>
          </a:lstStyle>
          <a:p>
            <a:pPr marL="0" marR="0" lvl="0" indent="0" algn="ctr" defTabSz="914400" eaLnBrk="1" fontAlgn="auto" latinLnBrk="0" hangingPunct="1">
              <a:lnSpc>
                <a:spcPct val="100000"/>
              </a:lnSpc>
              <a:spcBef>
                <a:spcPct val="50000"/>
              </a:spcBef>
              <a:spcAft>
                <a:spcPts val="0"/>
              </a:spcAft>
              <a:buClrTx/>
              <a:buSzTx/>
              <a:buFontTx/>
              <a:buNone/>
              <a:tabLst/>
              <a:defRPr/>
            </a:pPr>
            <a:endParaRPr kumimoji="0" lang="en-US" altLang="en-US" sz="2000" b="0" i="0" u="none" strike="noStrike" kern="0" cap="none" spc="0" normalizeH="0" baseline="0" noProof="0">
              <a:ln>
                <a:noFill/>
              </a:ln>
              <a:solidFill>
                <a:srgbClr val="000000"/>
              </a:solidFill>
              <a:effectLst/>
              <a:uLnTx/>
              <a:uFillTx/>
              <a:latin typeface="Comic Sans MS" panose="030F0702030302020204" pitchFamily="66" charset="0"/>
            </a:endParaRPr>
          </a:p>
        </p:txBody>
      </p:sp>
      <p:sp>
        <p:nvSpPr>
          <p:cNvPr id="54" name="Rectangle 53"/>
          <p:cNvSpPr>
            <a:spLocks noChangeArrowheads="1"/>
          </p:cNvSpPr>
          <p:nvPr/>
        </p:nvSpPr>
        <p:spPr bwMode="auto">
          <a:xfrm>
            <a:off x="1782428" y="1164134"/>
            <a:ext cx="1327150" cy="1184275"/>
          </a:xfrm>
          <a:prstGeom prst="rect">
            <a:avLst/>
          </a:prstGeom>
          <a:noFill/>
          <a:ln w="38100" algn="ctr">
            <a:solidFill>
              <a:srgbClr val="001E59">
                <a:lumMod val="50000"/>
                <a:lumOff val="50000"/>
              </a:srgbClr>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defRPr sz="2400">
                <a:solidFill>
                  <a:schemeClr val="tx2"/>
                </a:solidFill>
                <a:latin typeface="Tahoma" panose="020B0604030504040204" pitchFamily="34" charset="0"/>
              </a:defRPr>
            </a:lvl1pPr>
            <a:lvl2pPr marL="742950" indent="-285750">
              <a:spcBef>
                <a:spcPct val="20000"/>
              </a:spcBef>
              <a:defRPr sz="2400">
                <a:solidFill>
                  <a:schemeClr val="tx2"/>
                </a:solidFill>
                <a:latin typeface="Tahoma" panose="020B0604030504040204" pitchFamily="34" charset="0"/>
              </a:defRPr>
            </a:lvl2pPr>
            <a:lvl3pPr marL="1143000" indent="-228600">
              <a:spcBef>
                <a:spcPct val="20000"/>
              </a:spcBef>
              <a:defRPr sz="2400">
                <a:solidFill>
                  <a:schemeClr val="tx2"/>
                </a:solidFill>
                <a:latin typeface="Tahoma" panose="020B0604030504040204" pitchFamily="34" charset="0"/>
              </a:defRPr>
            </a:lvl3pPr>
            <a:lvl4pPr marL="1600200" indent="-228600">
              <a:spcBef>
                <a:spcPct val="20000"/>
              </a:spcBef>
              <a:defRPr sz="2400">
                <a:solidFill>
                  <a:schemeClr val="tx2"/>
                </a:solidFill>
                <a:latin typeface="Tahoma" panose="020B0604030504040204" pitchFamily="34" charset="0"/>
              </a:defRPr>
            </a:lvl4pPr>
            <a:lvl5pPr marL="2057400" indent="-228600">
              <a:spcBef>
                <a:spcPct val="20000"/>
              </a:spcBef>
              <a:defRPr sz="2400">
                <a:solidFill>
                  <a:schemeClr val="tx2"/>
                </a:solidFill>
                <a:latin typeface="Tahoma" panose="020B0604030504040204" pitchFamily="34" charset="0"/>
              </a:defRPr>
            </a:lvl5pPr>
            <a:lvl6pPr marL="2514600" indent="-228600" eaLnBrk="0" fontAlgn="base" hangingPunct="0">
              <a:spcBef>
                <a:spcPct val="20000"/>
              </a:spcBef>
              <a:spcAft>
                <a:spcPct val="0"/>
              </a:spcAft>
              <a:defRPr sz="2400">
                <a:solidFill>
                  <a:schemeClr val="tx2"/>
                </a:solidFill>
                <a:latin typeface="Tahoma" panose="020B0604030504040204" pitchFamily="34" charset="0"/>
              </a:defRPr>
            </a:lvl6pPr>
            <a:lvl7pPr marL="2971800" indent="-228600" eaLnBrk="0" fontAlgn="base" hangingPunct="0">
              <a:spcBef>
                <a:spcPct val="20000"/>
              </a:spcBef>
              <a:spcAft>
                <a:spcPct val="0"/>
              </a:spcAft>
              <a:defRPr sz="2400">
                <a:solidFill>
                  <a:schemeClr val="tx2"/>
                </a:solidFill>
                <a:latin typeface="Tahoma" panose="020B0604030504040204" pitchFamily="34" charset="0"/>
              </a:defRPr>
            </a:lvl7pPr>
            <a:lvl8pPr marL="3429000" indent="-228600" eaLnBrk="0" fontAlgn="base" hangingPunct="0">
              <a:spcBef>
                <a:spcPct val="20000"/>
              </a:spcBef>
              <a:spcAft>
                <a:spcPct val="0"/>
              </a:spcAft>
              <a:defRPr sz="2400">
                <a:solidFill>
                  <a:schemeClr val="tx2"/>
                </a:solidFill>
                <a:latin typeface="Tahoma" panose="020B0604030504040204" pitchFamily="34" charset="0"/>
              </a:defRPr>
            </a:lvl8pPr>
            <a:lvl9pPr marL="3886200" indent="-228600" eaLnBrk="0" fontAlgn="base" hangingPunct="0">
              <a:spcBef>
                <a:spcPct val="20000"/>
              </a:spcBef>
              <a:spcAft>
                <a:spcPct val="0"/>
              </a:spcAft>
              <a:defRPr sz="2400">
                <a:solidFill>
                  <a:schemeClr val="tx2"/>
                </a:solidFill>
                <a:latin typeface="Tahoma" panose="020B0604030504040204" pitchFamily="34" charset="0"/>
              </a:defRPr>
            </a:lvl9pPr>
          </a:lstStyle>
          <a:p>
            <a:pPr marL="0" marR="0" lvl="0" indent="0" algn="ctr" defTabSz="914400" eaLnBrk="1" fontAlgn="auto" latinLnBrk="0" hangingPunct="1">
              <a:lnSpc>
                <a:spcPct val="100000"/>
              </a:lnSpc>
              <a:spcBef>
                <a:spcPct val="50000"/>
              </a:spcBef>
              <a:spcAft>
                <a:spcPts val="0"/>
              </a:spcAft>
              <a:buClrTx/>
              <a:buSzTx/>
              <a:buFontTx/>
              <a:buNone/>
              <a:tabLst/>
              <a:defRPr/>
            </a:pPr>
            <a:endParaRPr kumimoji="0" lang="en-US" altLang="en-US" sz="2000" b="0" i="0" u="none" strike="noStrike" kern="0" cap="none" spc="0" normalizeH="0" baseline="0" noProof="0">
              <a:ln>
                <a:noFill/>
              </a:ln>
              <a:solidFill>
                <a:srgbClr val="000000"/>
              </a:solidFill>
              <a:effectLst/>
              <a:uLnTx/>
              <a:uFillTx/>
              <a:latin typeface="Comic Sans MS" panose="030F0702030302020204" pitchFamily="66" charset="0"/>
            </a:endParaRPr>
          </a:p>
        </p:txBody>
      </p:sp>
      <p:sp>
        <p:nvSpPr>
          <p:cNvPr id="55" name="Rectangle 54"/>
          <p:cNvSpPr>
            <a:spLocks noChangeArrowheads="1"/>
          </p:cNvSpPr>
          <p:nvPr/>
        </p:nvSpPr>
        <p:spPr bwMode="auto">
          <a:xfrm>
            <a:off x="3187366" y="1164134"/>
            <a:ext cx="1327150" cy="1184275"/>
          </a:xfrm>
          <a:prstGeom prst="rect">
            <a:avLst/>
          </a:prstGeom>
          <a:noFill/>
          <a:ln w="38100" algn="ctr">
            <a:solidFill>
              <a:srgbClr val="001E59">
                <a:lumMod val="50000"/>
                <a:lumOff val="50000"/>
              </a:srgbClr>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defRPr sz="2400">
                <a:solidFill>
                  <a:schemeClr val="tx2"/>
                </a:solidFill>
                <a:latin typeface="Tahoma" panose="020B0604030504040204" pitchFamily="34" charset="0"/>
              </a:defRPr>
            </a:lvl1pPr>
            <a:lvl2pPr marL="742950" indent="-285750">
              <a:spcBef>
                <a:spcPct val="20000"/>
              </a:spcBef>
              <a:defRPr sz="2400">
                <a:solidFill>
                  <a:schemeClr val="tx2"/>
                </a:solidFill>
                <a:latin typeface="Tahoma" panose="020B0604030504040204" pitchFamily="34" charset="0"/>
              </a:defRPr>
            </a:lvl2pPr>
            <a:lvl3pPr marL="1143000" indent="-228600">
              <a:spcBef>
                <a:spcPct val="20000"/>
              </a:spcBef>
              <a:defRPr sz="2400">
                <a:solidFill>
                  <a:schemeClr val="tx2"/>
                </a:solidFill>
                <a:latin typeface="Tahoma" panose="020B0604030504040204" pitchFamily="34" charset="0"/>
              </a:defRPr>
            </a:lvl3pPr>
            <a:lvl4pPr marL="1600200" indent="-228600">
              <a:spcBef>
                <a:spcPct val="20000"/>
              </a:spcBef>
              <a:defRPr sz="2400">
                <a:solidFill>
                  <a:schemeClr val="tx2"/>
                </a:solidFill>
                <a:latin typeface="Tahoma" panose="020B0604030504040204" pitchFamily="34" charset="0"/>
              </a:defRPr>
            </a:lvl4pPr>
            <a:lvl5pPr marL="2057400" indent="-228600">
              <a:spcBef>
                <a:spcPct val="20000"/>
              </a:spcBef>
              <a:defRPr sz="2400">
                <a:solidFill>
                  <a:schemeClr val="tx2"/>
                </a:solidFill>
                <a:latin typeface="Tahoma" panose="020B0604030504040204" pitchFamily="34" charset="0"/>
              </a:defRPr>
            </a:lvl5pPr>
            <a:lvl6pPr marL="2514600" indent="-228600" eaLnBrk="0" fontAlgn="base" hangingPunct="0">
              <a:spcBef>
                <a:spcPct val="20000"/>
              </a:spcBef>
              <a:spcAft>
                <a:spcPct val="0"/>
              </a:spcAft>
              <a:defRPr sz="2400">
                <a:solidFill>
                  <a:schemeClr val="tx2"/>
                </a:solidFill>
                <a:latin typeface="Tahoma" panose="020B0604030504040204" pitchFamily="34" charset="0"/>
              </a:defRPr>
            </a:lvl6pPr>
            <a:lvl7pPr marL="2971800" indent="-228600" eaLnBrk="0" fontAlgn="base" hangingPunct="0">
              <a:spcBef>
                <a:spcPct val="20000"/>
              </a:spcBef>
              <a:spcAft>
                <a:spcPct val="0"/>
              </a:spcAft>
              <a:defRPr sz="2400">
                <a:solidFill>
                  <a:schemeClr val="tx2"/>
                </a:solidFill>
                <a:latin typeface="Tahoma" panose="020B0604030504040204" pitchFamily="34" charset="0"/>
              </a:defRPr>
            </a:lvl7pPr>
            <a:lvl8pPr marL="3429000" indent="-228600" eaLnBrk="0" fontAlgn="base" hangingPunct="0">
              <a:spcBef>
                <a:spcPct val="20000"/>
              </a:spcBef>
              <a:spcAft>
                <a:spcPct val="0"/>
              </a:spcAft>
              <a:defRPr sz="2400">
                <a:solidFill>
                  <a:schemeClr val="tx2"/>
                </a:solidFill>
                <a:latin typeface="Tahoma" panose="020B0604030504040204" pitchFamily="34" charset="0"/>
              </a:defRPr>
            </a:lvl8pPr>
            <a:lvl9pPr marL="3886200" indent="-228600" eaLnBrk="0" fontAlgn="base" hangingPunct="0">
              <a:spcBef>
                <a:spcPct val="20000"/>
              </a:spcBef>
              <a:spcAft>
                <a:spcPct val="0"/>
              </a:spcAft>
              <a:defRPr sz="2400">
                <a:solidFill>
                  <a:schemeClr val="tx2"/>
                </a:solidFill>
                <a:latin typeface="Tahoma" panose="020B0604030504040204" pitchFamily="34" charset="0"/>
              </a:defRPr>
            </a:lvl9pPr>
          </a:lstStyle>
          <a:p>
            <a:pPr marL="0" marR="0" lvl="0" indent="0" algn="ctr" defTabSz="914400" eaLnBrk="1" fontAlgn="auto" latinLnBrk="0" hangingPunct="1">
              <a:lnSpc>
                <a:spcPct val="100000"/>
              </a:lnSpc>
              <a:spcBef>
                <a:spcPct val="50000"/>
              </a:spcBef>
              <a:spcAft>
                <a:spcPts val="0"/>
              </a:spcAft>
              <a:buClrTx/>
              <a:buSzTx/>
              <a:buFontTx/>
              <a:buNone/>
              <a:tabLst/>
              <a:defRPr/>
            </a:pPr>
            <a:endParaRPr kumimoji="0" lang="en-US" altLang="en-US" sz="2000" b="0" i="0" u="none" strike="noStrike" kern="0" cap="none" spc="0" normalizeH="0" baseline="0" noProof="0">
              <a:ln>
                <a:noFill/>
              </a:ln>
              <a:solidFill>
                <a:srgbClr val="000000"/>
              </a:solidFill>
              <a:effectLst/>
              <a:uLnTx/>
              <a:uFillTx/>
              <a:latin typeface="Comic Sans MS" panose="030F0702030302020204" pitchFamily="66" charset="0"/>
            </a:endParaRPr>
          </a:p>
        </p:txBody>
      </p:sp>
      <p:sp>
        <p:nvSpPr>
          <p:cNvPr id="56" name="Rectangle 52"/>
          <p:cNvSpPr>
            <a:spLocks noChangeArrowheads="1"/>
          </p:cNvSpPr>
          <p:nvPr/>
        </p:nvSpPr>
        <p:spPr bwMode="auto">
          <a:xfrm>
            <a:off x="7938753" y="2389684"/>
            <a:ext cx="1327150" cy="1184275"/>
          </a:xfrm>
          <a:prstGeom prst="rect">
            <a:avLst/>
          </a:prstGeom>
          <a:noFill/>
          <a:ln w="38100" algn="ctr">
            <a:solidFill>
              <a:srgbClr val="001E59">
                <a:lumMod val="50000"/>
                <a:lumOff val="50000"/>
              </a:srgbClr>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defRPr sz="2400">
                <a:solidFill>
                  <a:schemeClr val="tx2"/>
                </a:solidFill>
                <a:latin typeface="Tahoma" panose="020B0604030504040204" pitchFamily="34" charset="0"/>
              </a:defRPr>
            </a:lvl1pPr>
            <a:lvl2pPr marL="742950" indent="-285750">
              <a:spcBef>
                <a:spcPct val="20000"/>
              </a:spcBef>
              <a:defRPr sz="2400">
                <a:solidFill>
                  <a:schemeClr val="tx2"/>
                </a:solidFill>
                <a:latin typeface="Tahoma" panose="020B0604030504040204" pitchFamily="34" charset="0"/>
              </a:defRPr>
            </a:lvl2pPr>
            <a:lvl3pPr marL="1143000" indent="-228600">
              <a:spcBef>
                <a:spcPct val="20000"/>
              </a:spcBef>
              <a:defRPr sz="2400">
                <a:solidFill>
                  <a:schemeClr val="tx2"/>
                </a:solidFill>
                <a:latin typeface="Tahoma" panose="020B0604030504040204" pitchFamily="34" charset="0"/>
              </a:defRPr>
            </a:lvl3pPr>
            <a:lvl4pPr marL="1600200" indent="-228600">
              <a:spcBef>
                <a:spcPct val="20000"/>
              </a:spcBef>
              <a:defRPr sz="2400">
                <a:solidFill>
                  <a:schemeClr val="tx2"/>
                </a:solidFill>
                <a:latin typeface="Tahoma" panose="020B0604030504040204" pitchFamily="34" charset="0"/>
              </a:defRPr>
            </a:lvl4pPr>
            <a:lvl5pPr marL="2057400" indent="-228600">
              <a:spcBef>
                <a:spcPct val="20000"/>
              </a:spcBef>
              <a:defRPr sz="2400">
                <a:solidFill>
                  <a:schemeClr val="tx2"/>
                </a:solidFill>
                <a:latin typeface="Tahoma" panose="020B0604030504040204" pitchFamily="34" charset="0"/>
              </a:defRPr>
            </a:lvl5pPr>
            <a:lvl6pPr marL="2514600" indent="-228600" eaLnBrk="0" fontAlgn="base" hangingPunct="0">
              <a:spcBef>
                <a:spcPct val="20000"/>
              </a:spcBef>
              <a:spcAft>
                <a:spcPct val="0"/>
              </a:spcAft>
              <a:defRPr sz="2400">
                <a:solidFill>
                  <a:schemeClr val="tx2"/>
                </a:solidFill>
                <a:latin typeface="Tahoma" panose="020B0604030504040204" pitchFamily="34" charset="0"/>
              </a:defRPr>
            </a:lvl6pPr>
            <a:lvl7pPr marL="2971800" indent="-228600" eaLnBrk="0" fontAlgn="base" hangingPunct="0">
              <a:spcBef>
                <a:spcPct val="20000"/>
              </a:spcBef>
              <a:spcAft>
                <a:spcPct val="0"/>
              </a:spcAft>
              <a:defRPr sz="2400">
                <a:solidFill>
                  <a:schemeClr val="tx2"/>
                </a:solidFill>
                <a:latin typeface="Tahoma" panose="020B0604030504040204" pitchFamily="34" charset="0"/>
              </a:defRPr>
            </a:lvl7pPr>
            <a:lvl8pPr marL="3429000" indent="-228600" eaLnBrk="0" fontAlgn="base" hangingPunct="0">
              <a:spcBef>
                <a:spcPct val="20000"/>
              </a:spcBef>
              <a:spcAft>
                <a:spcPct val="0"/>
              </a:spcAft>
              <a:defRPr sz="2400">
                <a:solidFill>
                  <a:schemeClr val="tx2"/>
                </a:solidFill>
                <a:latin typeface="Tahoma" panose="020B0604030504040204" pitchFamily="34" charset="0"/>
              </a:defRPr>
            </a:lvl8pPr>
            <a:lvl9pPr marL="3886200" indent="-228600" eaLnBrk="0" fontAlgn="base" hangingPunct="0">
              <a:spcBef>
                <a:spcPct val="20000"/>
              </a:spcBef>
              <a:spcAft>
                <a:spcPct val="0"/>
              </a:spcAft>
              <a:defRPr sz="2400">
                <a:solidFill>
                  <a:schemeClr val="tx2"/>
                </a:solidFill>
                <a:latin typeface="Tahoma" panose="020B0604030504040204" pitchFamily="34" charset="0"/>
              </a:defRPr>
            </a:lvl9pPr>
          </a:lstStyle>
          <a:p>
            <a:pPr marL="0" marR="0" lvl="0" indent="0" algn="ctr" defTabSz="914400" eaLnBrk="1" fontAlgn="auto" latinLnBrk="0" hangingPunct="1">
              <a:lnSpc>
                <a:spcPct val="100000"/>
              </a:lnSpc>
              <a:spcBef>
                <a:spcPct val="50000"/>
              </a:spcBef>
              <a:spcAft>
                <a:spcPts val="0"/>
              </a:spcAft>
              <a:buClrTx/>
              <a:buSzTx/>
              <a:buFontTx/>
              <a:buNone/>
              <a:tabLst/>
              <a:defRPr/>
            </a:pPr>
            <a:endParaRPr kumimoji="0" lang="en-US" altLang="en-US" sz="2000" b="0" i="0" u="none" strike="noStrike" kern="0" cap="none" spc="0" normalizeH="0" baseline="0" noProof="0">
              <a:ln>
                <a:noFill/>
              </a:ln>
              <a:solidFill>
                <a:srgbClr val="000000"/>
              </a:solidFill>
              <a:effectLst/>
              <a:uLnTx/>
              <a:uFillTx/>
              <a:latin typeface="Comic Sans MS" panose="030F0702030302020204" pitchFamily="66" charset="0"/>
            </a:endParaRPr>
          </a:p>
        </p:txBody>
      </p:sp>
      <p:cxnSp>
        <p:nvCxnSpPr>
          <p:cNvPr id="57" name="Straight Connector 57"/>
          <p:cNvCxnSpPr>
            <a:cxnSpLocks noChangeShapeType="1"/>
          </p:cNvCxnSpPr>
          <p:nvPr/>
        </p:nvCxnSpPr>
        <p:spPr bwMode="auto">
          <a:xfrm flipV="1">
            <a:off x="1350628" y="3623171"/>
            <a:ext cx="9906000" cy="9525"/>
          </a:xfrm>
          <a:prstGeom prst="line">
            <a:avLst/>
          </a:prstGeom>
          <a:noFill/>
          <a:ln w="38100" algn="ctr">
            <a:solidFill>
              <a:srgbClr val="001E59">
                <a:lumMod val="50000"/>
                <a:lumOff val="50000"/>
              </a:srgbClr>
            </a:solidFill>
            <a:round/>
            <a:headEnd/>
            <a:tailEnd/>
          </a:ln>
          <a:extLst>
            <a:ext uri="{909E8E84-426E-40DD-AFC4-6F175D3DCCD1}">
              <a14:hiddenFill xmlns:a14="http://schemas.microsoft.com/office/drawing/2010/main">
                <a:noFill/>
              </a14:hiddenFill>
            </a:ext>
          </a:extLst>
        </p:spPr>
      </p:cxnSp>
      <p:grpSp>
        <p:nvGrpSpPr>
          <p:cNvPr id="58" name="Group 12"/>
          <p:cNvGrpSpPr>
            <a:grpSpLocks/>
          </p:cNvGrpSpPr>
          <p:nvPr/>
        </p:nvGrpSpPr>
        <p:grpSpPr bwMode="auto">
          <a:xfrm>
            <a:off x="3094542" y="3786683"/>
            <a:ext cx="1295400" cy="1211263"/>
            <a:chOff x="2562" y="2024"/>
            <a:chExt cx="753" cy="763"/>
          </a:xfrm>
          <a:effectLst>
            <a:glow rad="457200">
              <a:srgbClr val="002569">
                <a:lumMod val="60000"/>
                <a:lumOff val="40000"/>
                <a:alpha val="25000"/>
              </a:srgbClr>
            </a:glow>
          </a:effectLst>
        </p:grpSpPr>
        <p:pic>
          <p:nvPicPr>
            <p:cNvPr id="59" name="Picture 13" descr="BAND04"/>
            <p:cNvPicPr>
              <a:picLocks noChangeAspect="1" noChangeArrowheads="1"/>
            </p:cNvPicPr>
            <p:nvPr/>
          </p:nvPicPr>
          <p:blipFill>
            <a:blip r:embed="rId13" cstate="print">
              <a:extLst>
                <a:ext uri="{28A0092B-C50C-407E-A947-70E740481C1C}">
                  <a14:useLocalDpi xmlns:a14="http://schemas.microsoft.com/office/drawing/2010/main" val="0"/>
                </a:ext>
              </a:extLst>
            </a:blip>
            <a:srcRect t="1740" r="2080" b="2600"/>
            <a:stretch>
              <a:fillRect/>
            </a:stretch>
          </p:blipFill>
          <p:spPr bwMode="auto">
            <a:xfrm>
              <a:off x="2562" y="2024"/>
              <a:ext cx="753" cy="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 name="Text Box 14"/>
            <p:cNvSpPr txBox="1">
              <a:spLocks noChangeArrowheads="1"/>
            </p:cNvSpPr>
            <p:nvPr/>
          </p:nvSpPr>
          <p:spPr bwMode="auto">
            <a:xfrm>
              <a:off x="2656" y="2614"/>
              <a:ext cx="419"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defRPr sz="2400">
                  <a:solidFill>
                    <a:schemeClr val="tx2"/>
                  </a:solidFill>
                  <a:latin typeface="Tahoma" panose="020B0604030504040204" pitchFamily="34" charset="0"/>
                </a:defRPr>
              </a:lvl1pPr>
              <a:lvl2pPr marL="742950" indent="-285750">
                <a:spcBef>
                  <a:spcPct val="20000"/>
                </a:spcBef>
                <a:defRPr sz="2400">
                  <a:solidFill>
                    <a:schemeClr val="tx2"/>
                  </a:solidFill>
                  <a:latin typeface="Tahoma" panose="020B0604030504040204" pitchFamily="34" charset="0"/>
                </a:defRPr>
              </a:lvl2pPr>
              <a:lvl3pPr marL="1143000" indent="-228600">
                <a:spcBef>
                  <a:spcPct val="20000"/>
                </a:spcBef>
                <a:defRPr sz="2400">
                  <a:solidFill>
                    <a:schemeClr val="tx2"/>
                  </a:solidFill>
                  <a:latin typeface="Tahoma" panose="020B0604030504040204" pitchFamily="34" charset="0"/>
                </a:defRPr>
              </a:lvl3pPr>
              <a:lvl4pPr marL="1600200" indent="-228600">
                <a:spcBef>
                  <a:spcPct val="20000"/>
                </a:spcBef>
                <a:defRPr sz="2400">
                  <a:solidFill>
                    <a:schemeClr val="tx2"/>
                  </a:solidFill>
                  <a:latin typeface="Tahoma" panose="020B0604030504040204" pitchFamily="34" charset="0"/>
                </a:defRPr>
              </a:lvl4pPr>
              <a:lvl5pPr marL="2057400" indent="-228600">
                <a:spcBef>
                  <a:spcPct val="20000"/>
                </a:spcBef>
                <a:defRPr sz="2400">
                  <a:solidFill>
                    <a:schemeClr val="tx2"/>
                  </a:solidFill>
                  <a:latin typeface="Tahoma" panose="020B0604030504040204" pitchFamily="34" charset="0"/>
                </a:defRPr>
              </a:lvl5pPr>
              <a:lvl6pPr marL="2514600" indent="-228600" eaLnBrk="0" fontAlgn="base" hangingPunct="0">
                <a:spcBef>
                  <a:spcPct val="20000"/>
                </a:spcBef>
                <a:spcAft>
                  <a:spcPct val="0"/>
                </a:spcAft>
                <a:defRPr sz="2400">
                  <a:solidFill>
                    <a:schemeClr val="tx2"/>
                  </a:solidFill>
                  <a:latin typeface="Tahoma" panose="020B0604030504040204" pitchFamily="34" charset="0"/>
                </a:defRPr>
              </a:lvl6pPr>
              <a:lvl7pPr marL="2971800" indent="-228600" eaLnBrk="0" fontAlgn="base" hangingPunct="0">
                <a:spcBef>
                  <a:spcPct val="20000"/>
                </a:spcBef>
                <a:spcAft>
                  <a:spcPct val="0"/>
                </a:spcAft>
                <a:defRPr sz="2400">
                  <a:solidFill>
                    <a:schemeClr val="tx2"/>
                  </a:solidFill>
                  <a:latin typeface="Tahoma" panose="020B0604030504040204" pitchFamily="34" charset="0"/>
                </a:defRPr>
              </a:lvl7pPr>
              <a:lvl8pPr marL="3429000" indent="-228600" eaLnBrk="0" fontAlgn="base" hangingPunct="0">
                <a:spcBef>
                  <a:spcPct val="20000"/>
                </a:spcBef>
                <a:spcAft>
                  <a:spcPct val="0"/>
                </a:spcAft>
                <a:defRPr sz="2400">
                  <a:solidFill>
                    <a:schemeClr val="tx2"/>
                  </a:solidFill>
                  <a:latin typeface="Tahoma" panose="020B0604030504040204" pitchFamily="34" charset="0"/>
                </a:defRPr>
              </a:lvl8pPr>
              <a:lvl9pPr marL="3886200" indent="-228600" eaLnBrk="0" fontAlgn="base" hangingPunct="0">
                <a:spcBef>
                  <a:spcPct val="20000"/>
                </a:spcBef>
                <a:spcAft>
                  <a:spcPct val="0"/>
                </a:spcAft>
                <a:defRPr sz="2400">
                  <a:solidFill>
                    <a:schemeClr val="tx2"/>
                  </a:solidFill>
                  <a:latin typeface="Tahoma" panose="020B0604030504040204" pitchFamily="34" charset="0"/>
                </a:defRPr>
              </a:lvl9pPr>
            </a:lstStyle>
            <a:p>
              <a:pPr marL="0" marR="0" lvl="0" indent="0" defTabSz="914400" eaLnBrk="1" fontAlgn="auto" latinLnBrk="0" hangingPunct="1">
                <a:lnSpc>
                  <a:spcPct val="100000"/>
                </a:lnSpc>
                <a:spcBef>
                  <a:spcPct val="50000"/>
                </a:spcBef>
                <a:spcAft>
                  <a:spcPts val="0"/>
                </a:spcAft>
                <a:buClrTx/>
                <a:buSzTx/>
                <a:buFontTx/>
                <a:buNone/>
                <a:tabLst/>
                <a:defRPr/>
              </a:pPr>
              <a:r>
                <a:rPr kumimoji="0" lang="en-GB" altLang="en-US" sz="1200" i="0" u="none" strike="noStrike" kern="0" cap="none" spc="0" normalizeH="0" baseline="0" noProof="0" dirty="0">
                  <a:ln>
                    <a:noFill/>
                  </a:ln>
                  <a:solidFill>
                    <a:srgbClr val="C00000"/>
                  </a:solidFill>
                  <a:effectLst/>
                  <a:uLnTx/>
                  <a:uFillTx/>
                  <a:latin typeface="Arial" panose="020B0604020202020204" pitchFamily="34" charset="0"/>
                </a:rPr>
                <a:t>9=IR3.8</a:t>
              </a:r>
            </a:p>
          </p:txBody>
        </p:sp>
      </p:grpSp>
      <p:sp>
        <p:nvSpPr>
          <p:cNvPr id="61" name="Rectangle 52"/>
          <p:cNvSpPr>
            <a:spLocks noChangeArrowheads="1"/>
          </p:cNvSpPr>
          <p:nvPr/>
        </p:nvSpPr>
        <p:spPr bwMode="auto">
          <a:xfrm>
            <a:off x="3084886" y="3766045"/>
            <a:ext cx="1327150" cy="1184275"/>
          </a:xfrm>
          <a:prstGeom prst="rect">
            <a:avLst/>
          </a:prstGeom>
          <a:noFill/>
          <a:ln w="38100" algn="ctr">
            <a:solidFill>
              <a:srgbClr val="001E59">
                <a:lumMod val="50000"/>
                <a:lumOff val="50000"/>
              </a:srgbClr>
            </a:solidFill>
            <a:prstDash val="sysDot"/>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defRPr sz="2400">
                <a:solidFill>
                  <a:schemeClr val="tx2"/>
                </a:solidFill>
                <a:latin typeface="Tahoma" panose="020B0604030504040204" pitchFamily="34" charset="0"/>
              </a:defRPr>
            </a:lvl1pPr>
            <a:lvl2pPr marL="742950" indent="-285750">
              <a:spcBef>
                <a:spcPct val="20000"/>
              </a:spcBef>
              <a:defRPr sz="2400">
                <a:solidFill>
                  <a:schemeClr val="tx2"/>
                </a:solidFill>
                <a:latin typeface="Tahoma" panose="020B0604030504040204" pitchFamily="34" charset="0"/>
              </a:defRPr>
            </a:lvl2pPr>
            <a:lvl3pPr marL="1143000" indent="-228600">
              <a:spcBef>
                <a:spcPct val="20000"/>
              </a:spcBef>
              <a:defRPr sz="2400">
                <a:solidFill>
                  <a:schemeClr val="tx2"/>
                </a:solidFill>
                <a:latin typeface="Tahoma" panose="020B0604030504040204" pitchFamily="34" charset="0"/>
              </a:defRPr>
            </a:lvl3pPr>
            <a:lvl4pPr marL="1600200" indent="-228600">
              <a:spcBef>
                <a:spcPct val="20000"/>
              </a:spcBef>
              <a:defRPr sz="2400">
                <a:solidFill>
                  <a:schemeClr val="tx2"/>
                </a:solidFill>
                <a:latin typeface="Tahoma" panose="020B0604030504040204" pitchFamily="34" charset="0"/>
              </a:defRPr>
            </a:lvl4pPr>
            <a:lvl5pPr marL="2057400" indent="-228600">
              <a:spcBef>
                <a:spcPct val="20000"/>
              </a:spcBef>
              <a:defRPr sz="2400">
                <a:solidFill>
                  <a:schemeClr val="tx2"/>
                </a:solidFill>
                <a:latin typeface="Tahoma" panose="020B0604030504040204" pitchFamily="34" charset="0"/>
              </a:defRPr>
            </a:lvl5pPr>
            <a:lvl6pPr marL="2514600" indent="-228600" eaLnBrk="0" fontAlgn="base" hangingPunct="0">
              <a:spcBef>
                <a:spcPct val="20000"/>
              </a:spcBef>
              <a:spcAft>
                <a:spcPct val="0"/>
              </a:spcAft>
              <a:defRPr sz="2400">
                <a:solidFill>
                  <a:schemeClr val="tx2"/>
                </a:solidFill>
                <a:latin typeface="Tahoma" panose="020B0604030504040204" pitchFamily="34" charset="0"/>
              </a:defRPr>
            </a:lvl6pPr>
            <a:lvl7pPr marL="2971800" indent="-228600" eaLnBrk="0" fontAlgn="base" hangingPunct="0">
              <a:spcBef>
                <a:spcPct val="20000"/>
              </a:spcBef>
              <a:spcAft>
                <a:spcPct val="0"/>
              </a:spcAft>
              <a:defRPr sz="2400">
                <a:solidFill>
                  <a:schemeClr val="tx2"/>
                </a:solidFill>
                <a:latin typeface="Tahoma" panose="020B0604030504040204" pitchFamily="34" charset="0"/>
              </a:defRPr>
            </a:lvl7pPr>
            <a:lvl8pPr marL="3429000" indent="-228600" eaLnBrk="0" fontAlgn="base" hangingPunct="0">
              <a:spcBef>
                <a:spcPct val="20000"/>
              </a:spcBef>
              <a:spcAft>
                <a:spcPct val="0"/>
              </a:spcAft>
              <a:defRPr sz="2400">
                <a:solidFill>
                  <a:schemeClr val="tx2"/>
                </a:solidFill>
                <a:latin typeface="Tahoma" panose="020B0604030504040204" pitchFamily="34" charset="0"/>
              </a:defRPr>
            </a:lvl8pPr>
            <a:lvl9pPr marL="3886200" indent="-228600" eaLnBrk="0" fontAlgn="base" hangingPunct="0">
              <a:spcBef>
                <a:spcPct val="20000"/>
              </a:spcBef>
              <a:spcAft>
                <a:spcPct val="0"/>
              </a:spcAft>
              <a:defRPr sz="2400">
                <a:solidFill>
                  <a:schemeClr val="tx2"/>
                </a:solidFill>
                <a:latin typeface="Tahoma" panose="020B0604030504040204" pitchFamily="34" charset="0"/>
              </a:defRPr>
            </a:lvl9pPr>
          </a:lstStyle>
          <a:p>
            <a:pPr marL="0" marR="0" lvl="0" indent="0" algn="ctr" defTabSz="914400" eaLnBrk="1" fontAlgn="auto" latinLnBrk="0" hangingPunct="1">
              <a:lnSpc>
                <a:spcPct val="100000"/>
              </a:lnSpc>
              <a:spcBef>
                <a:spcPct val="50000"/>
              </a:spcBef>
              <a:spcAft>
                <a:spcPts val="0"/>
              </a:spcAft>
              <a:buClrTx/>
              <a:buSzTx/>
              <a:buFontTx/>
              <a:buNone/>
              <a:tabLst/>
              <a:defRPr/>
            </a:pPr>
            <a:endParaRPr kumimoji="0" lang="en-US" altLang="en-US" sz="2000" b="0" i="0" u="none" strike="noStrike" kern="0" cap="none" spc="0" normalizeH="0" baseline="0" noProof="0">
              <a:ln>
                <a:noFill/>
              </a:ln>
              <a:solidFill>
                <a:srgbClr val="000000"/>
              </a:solidFill>
              <a:effectLst/>
              <a:uLnTx/>
              <a:uFillTx/>
              <a:latin typeface="Comic Sans MS" panose="030F0702030302020204" pitchFamily="66" charset="0"/>
            </a:endParaRPr>
          </a:p>
        </p:txBody>
      </p:sp>
      <p:sp>
        <p:nvSpPr>
          <p:cNvPr id="62" name="TextBox 58"/>
          <p:cNvSpPr txBox="1">
            <a:spLocks noChangeArrowheads="1"/>
          </p:cNvSpPr>
          <p:nvPr/>
        </p:nvSpPr>
        <p:spPr bwMode="auto">
          <a:xfrm>
            <a:off x="855423" y="2817088"/>
            <a:ext cx="2129109"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defRPr sz="2400">
                <a:solidFill>
                  <a:schemeClr val="tx2"/>
                </a:solidFill>
                <a:latin typeface="Tahoma" panose="020B0604030504040204" pitchFamily="34" charset="0"/>
              </a:defRPr>
            </a:lvl1pPr>
            <a:lvl2pPr marL="742950" indent="-285750">
              <a:spcBef>
                <a:spcPct val="20000"/>
              </a:spcBef>
              <a:defRPr sz="2400">
                <a:solidFill>
                  <a:schemeClr val="tx2"/>
                </a:solidFill>
                <a:latin typeface="Tahoma" panose="020B0604030504040204" pitchFamily="34" charset="0"/>
              </a:defRPr>
            </a:lvl2pPr>
            <a:lvl3pPr marL="1143000" indent="-228600">
              <a:spcBef>
                <a:spcPct val="20000"/>
              </a:spcBef>
              <a:defRPr sz="2400">
                <a:solidFill>
                  <a:schemeClr val="tx2"/>
                </a:solidFill>
                <a:latin typeface="Tahoma" panose="020B0604030504040204" pitchFamily="34" charset="0"/>
              </a:defRPr>
            </a:lvl3pPr>
            <a:lvl4pPr marL="1600200" indent="-228600">
              <a:spcBef>
                <a:spcPct val="20000"/>
              </a:spcBef>
              <a:defRPr sz="2400">
                <a:solidFill>
                  <a:schemeClr val="tx2"/>
                </a:solidFill>
                <a:latin typeface="Tahoma" panose="020B0604030504040204" pitchFamily="34" charset="0"/>
              </a:defRPr>
            </a:lvl4pPr>
            <a:lvl5pPr marL="2057400" indent="-228600">
              <a:spcBef>
                <a:spcPct val="20000"/>
              </a:spcBef>
              <a:defRPr sz="2400">
                <a:solidFill>
                  <a:schemeClr val="tx2"/>
                </a:solidFill>
                <a:latin typeface="Tahoma" panose="020B0604030504040204" pitchFamily="34" charset="0"/>
              </a:defRPr>
            </a:lvl5pPr>
            <a:lvl6pPr marL="2514600" indent="-228600" eaLnBrk="0" fontAlgn="base" hangingPunct="0">
              <a:spcBef>
                <a:spcPct val="20000"/>
              </a:spcBef>
              <a:spcAft>
                <a:spcPct val="0"/>
              </a:spcAft>
              <a:defRPr sz="2400">
                <a:solidFill>
                  <a:schemeClr val="tx2"/>
                </a:solidFill>
                <a:latin typeface="Tahoma" panose="020B0604030504040204" pitchFamily="34" charset="0"/>
              </a:defRPr>
            </a:lvl6pPr>
            <a:lvl7pPr marL="2971800" indent="-228600" eaLnBrk="0" fontAlgn="base" hangingPunct="0">
              <a:spcBef>
                <a:spcPct val="20000"/>
              </a:spcBef>
              <a:spcAft>
                <a:spcPct val="0"/>
              </a:spcAft>
              <a:defRPr sz="2400">
                <a:solidFill>
                  <a:schemeClr val="tx2"/>
                </a:solidFill>
                <a:latin typeface="Tahoma" panose="020B0604030504040204" pitchFamily="34" charset="0"/>
              </a:defRPr>
            </a:lvl7pPr>
            <a:lvl8pPr marL="3429000" indent="-228600" eaLnBrk="0" fontAlgn="base" hangingPunct="0">
              <a:spcBef>
                <a:spcPct val="20000"/>
              </a:spcBef>
              <a:spcAft>
                <a:spcPct val="0"/>
              </a:spcAft>
              <a:defRPr sz="2400">
                <a:solidFill>
                  <a:schemeClr val="tx2"/>
                </a:solidFill>
                <a:latin typeface="Tahoma" panose="020B0604030504040204" pitchFamily="34" charset="0"/>
              </a:defRPr>
            </a:lvl8pPr>
            <a:lvl9pPr marL="3886200" indent="-228600" eaLnBrk="0" fontAlgn="base" hangingPunct="0">
              <a:spcBef>
                <a:spcPct val="20000"/>
              </a:spcBef>
              <a:spcAft>
                <a:spcPct val="0"/>
              </a:spcAft>
              <a:defRPr sz="2400">
                <a:solidFill>
                  <a:schemeClr val="tx2"/>
                </a:solidFill>
                <a:latin typeface="Tahoma" panose="020B0604030504040204" pitchFamily="34"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r>
              <a:rPr kumimoji="0" lang="en-GB" altLang="en-US" sz="2000" b="0" i="0" u="none" strike="noStrike" kern="0" cap="none" spc="0" normalizeH="0" baseline="0" noProof="0" dirty="0">
                <a:ln>
                  <a:noFill/>
                </a:ln>
                <a:solidFill>
                  <a:srgbClr val="001E59">
                    <a:lumMod val="50000"/>
                    <a:lumOff val="50000"/>
                  </a:srgbClr>
                </a:solidFill>
                <a:effectLst/>
                <a:uLnTx/>
                <a:uFillTx/>
                <a:latin typeface="Tahoma" panose="020B0604030504040204" pitchFamily="34" charset="0"/>
              </a:rPr>
              <a:t>Solar</a:t>
            </a:r>
          </a:p>
          <a:p>
            <a:pPr marL="0" marR="0" lvl="0" indent="0" defTabSz="914400" eaLnBrk="1" fontAlgn="auto" latinLnBrk="0" hangingPunct="1">
              <a:lnSpc>
                <a:spcPct val="100000"/>
              </a:lnSpc>
              <a:spcBef>
                <a:spcPct val="0"/>
              </a:spcBef>
              <a:spcAft>
                <a:spcPts val="0"/>
              </a:spcAft>
              <a:buClrTx/>
              <a:buSzTx/>
              <a:buFontTx/>
              <a:buNone/>
              <a:tabLst/>
              <a:defRPr/>
            </a:pPr>
            <a:r>
              <a:rPr kumimoji="0" lang="en-GB" altLang="en-US" sz="2000" b="0" i="0" u="none" strike="noStrike" kern="0" cap="none" spc="0" normalizeH="0" baseline="0" noProof="0" dirty="0" smtClean="0">
                <a:ln>
                  <a:noFill/>
                </a:ln>
                <a:solidFill>
                  <a:srgbClr val="001E59">
                    <a:lumMod val="50000"/>
                    <a:lumOff val="50000"/>
                  </a:srgbClr>
                </a:solidFill>
                <a:effectLst/>
                <a:uLnTx/>
                <a:uFillTx/>
                <a:latin typeface="Tahoma" panose="020B0604030504040204" pitchFamily="34" charset="0"/>
              </a:rPr>
              <a:t>3.0 (1.0/0.5) km</a:t>
            </a:r>
          </a:p>
          <a:p>
            <a:pPr marL="0" marR="0" lvl="0" indent="0" defTabSz="914400" eaLnBrk="1" fontAlgn="auto" latinLnBrk="0" hangingPunct="1">
              <a:lnSpc>
                <a:spcPct val="100000"/>
              </a:lnSpc>
              <a:spcBef>
                <a:spcPct val="0"/>
              </a:spcBef>
              <a:spcAft>
                <a:spcPts val="0"/>
              </a:spcAft>
              <a:buClrTx/>
              <a:buSzTx/>
              <a:buFontTx/>
              <a:buNone/>
              <a:tabLst/>
              <a:defRPr/>
            </a:pPr>
            <a:endParaRPr kumimoji="0" lang="en-GB" altLang="en-US" sz="2000" b="0" i="0" u="none" strike="noStrike" kern="0" cap="none" spc="0" normalizeH="0" baseline="0" noProof="0" dirty="0">
              <a:ln>
                <a:noFill/>
              </a:ln>
              <a:solidFill>
                <a:srgbClr val="001E59">
                  <a:lumMod val="50000"/>
                  <a:lumOff val="50000"/>
                </a:srgbClr>
              </a:solidFill>
              <a:effectLst/>
              <a:uLnTx/>
              <a:uFillTx/>
              <a:latin typeface="Tahoma" panose="020B0604030504040204" pitchFamily="34" charset="0"/>
            </a:endParaRPr>
          </a:p>
          <a:p>
            <a:pPr marL="0" marR="0" lvl="0" indent="0" defTabSz="914400" eaLnBrk="1" fontAlgn="auto" latinLnBrk="0" hangingPunct="1">
              <a:lnSpc>
                <a:spcPct val="100000"/>
              </a:lnSpc>
              <a:spcBef>
                <a:spcPct val="0"/>
              </a:spcBef>
              <a:spcAft>
                <a:spcPts val="0"/>
              </a:spcAft>
              <a:buClrTx/>
              <a:buSzTx/>
              <a:buFontTx/>
              <a:buNone/>
              <a:tabLst/>
              <a:defRPr/>
            </a:pPr>
            <a:r>
              <a:rPr kumimoji="0" lang="en-GB" altLang="en-US" sz="2000" b="0" i="0" u="none" strike="noStrike" kern="0" cap="none" spc="0" normalizeH="0" baseline="0" noProof="0" dirty="0" smtClean="0">
                <a:ln>
                  <a:noFill/>
                </a:ln>
                <a:solidFill>
                  <a:srgbClr val="001E59">
                    <a:lumMod val="50000"/>
                    <a:lumOff val="50000"/>
                  </a:srgbClr>
                </a:solidFill>
                <a:effectLst/>
                <a:uLnTx/>
                <a:uFillTx/>
                <a:latin typeface="Tahoma" panose="020B0604030504040204" pitchFamily="34" charset="0"/>
              </a:rPr>
              <a:t>Thermal</a:t>
            </a:r>
            <a:endParaRPr kumimoji="0" lang="en-GB" altLang="en-US" sz="2000" b="0" i="0" u="none" strike="noStrike" kern="0" cap="none" spc="0" normalizeH="0" baseline="0" noProof="0" dirty="0">
              <a:ln>
                <a:noFill/>
              </a:ln>
              <a:solidFill>
                <a:srgbClr val="001E59">
                  <a:lumMod val="50000"/>
                  <a:lumOff val="50000"/>
                </a:srgbClr>
              </a:solidFill>
              <a:effectLst/>
              <a:uLnTx/>
              <a:uFillTx/>
              <a:latin typeface="Tahoma" panose="020B0604030504040204" pitchFamily="34" charset="0"/>
            </a:endParaRPr>
          </a:p>
          <a:p>
            <a:pPr marL="0" marR="0" lvl="0" indent="0" defTabSz="914400" eaLnBrk="1" fontAlgn="auto" latinLnBrk="0" hangingPunct="1">
              <a:lnSpc>
                <a:spcPct val="100000"/>
              </a:lnSpc>
              <a:spcBef>
                <a:spcPct val="0"/>
              </a:spcBef>
              <a:spcAft>
                <a:spcPts val="0"/>
              </a:spcAft>
              <a:buClrTx/>
              <a:buSzTx/>
              <a:buFontTx/>
              <a:buNone/>
              <a:tabLst/>
              <a:defRPr/>
            </a:pPr>
            <a:r>
              <a:rPr kumimoji="0" lang="en-GB" altLang="en-US" sz="2000" b="0" i="0" u="none" strike="noStrike" kern="0" cap="none" spc="0" normalizeH="0" baseline="0" noProof="0" dirty="0" smtClean="0">
                <a:ln>
                  <a:noFill/>
                </a:ln>
                <a:solidFill>
                  <a:srgbClr val="001E59">
                    <a:lumMod val="50000"/>
                    <a:lumOff val="50000"/>
                  </a:srgbClr>
                </a:solidFill>
                <a:effectLst/>
                <a:uLnTx/>
                <a:uFillTx/>
                <a:latin typeface="Tahoma" panose="020B0604030504040204" pitchFamily="34" charset="0"/>
              </a:rPr>
              <a:t>3.0 (2.0/1.0) km</a:t>
            </a:r>
            <a:endParaRPr kumimoji="0" lang="en-GB" altLang="en-US" sz="2000" b="0" i="0" u="none" strike="noStrike" kern="0" cap="none" spc="0" normalizeH="0" baseline="0" noProof="0" dirty="0">
              <a:ln>
                <a:noFill/>
              </a:ln>
              <a:solidFill>
                <a:srgbClr val="001E59">
                  <a:lumMod val="50000"/>
                  <a:lumOff val="50000"/>
                </a:srgbClr>
              </a:solidFill>
              <a:effectLst/>
              <a:uLnTx/>
              <a:uFillTx/>
              <a:latin typeface="Tahoma" panose="020B0604030504040204" pitchFamily="34" charset="0"/>
            </a:endParaRPr>
          </a:p>
        </p:txBody>
      </p:sp>
      <p:pic>
        <p:nvPicPr>
          <p:cNvPr id="63" name="Picture 62"/>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7443307" y="1153368"/>
            <a:ext cx="792000" cy="79200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64" name="Picture 63"/>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6614087" y="2402380"/>
            <a:ext cx="792000" cy="79200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65" name="Picture 64"/>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1846469" y="1141030"/>
            <a:ext cx="792000" cy="79200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66" name="Picture 65"/>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3242816" y="1145290"/>
            <a:ext cx="792000" cy="79200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67" name="Picture 66"/>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4661091" y="1149842"/>
            <a:ext cx="792000" cy="79200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68" name="Picture 67"/>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6071595" y="1149842"/>
            <a:ext cx="792000" cy="79200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69" name="Picture 68"/>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7997296" y="2379783"/>
            <a:ext cx="792000" cy="79200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70" name="Picture 69"/>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7659047" y="5223597"/>
            <a:ext cx="854689" cy="79200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71" name="Picture 70"/>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3171034" y="5237019"/>
            <a:ext cx="854689" cy="79200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72" name="Picture 71"/>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4688969" y="3807466"/>
            <a:ext cx="792000" cy="79200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73" name="Picture 72"/>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6173997" y="3830213"/>
            <a:ext cx="792000" cy="79200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74" name="Picture 73"/>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4696219" y="5245596"/>
            <a:ext cx="792000" cy="79200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75" name="Picture 74"/>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6245765" y="5246940"/>
            <a:ext cx="792000" cy="79200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76" name="Picture 75"/>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7655970" y="3807466"/>
            <a:ext cx="792000" cy="79200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77" name="Picture 76"/>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8799177" y="1165556"/>
            <a:ext cx="792000" cy="79200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78" name="Picture 77"/>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3614015" y="4044180"/>
            <a:ext cx="633455" cy="633455"/>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79" name="Picture 78"/>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3240657" y="3779335"/>
            <a:ext cx="563093" cy="619691"/>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853132509"/>
      </p:ext>
    </p:extLst>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RGB products – applications - which channels..?</a:t>
            </a:r>
            <a:endParaRPr lang="en-GB" dirty="0"/>
          </a:p>
        </p:txBody>
      </p:sp>
      <p:grpSp>
        <p:nvGrpSpPr>
          <p:cNvPr id="7" name="Group 3"/>
          <p:cNvGrpSpPr>
            <a:grpSpLocks/>
          </p:cNvGrpSpPr>
          <p:nvPr/>
        </p:nvGrpSpPr>
        <p:grpSpPr bwMode="auto">
          <a:xfrm>
            <a:off x="3174379" y="1140322"/>
            <a:ext cx="961996" cy="881522"/>
            <a:chOff x="2579" y="853"/>
            <a:chExt cx="755" cy="749"/>
          </a:xfrm>
          <a:effectLst>
            <a:glow rad="457200">
              <a:srgbClr val="002569">
                <a:lumMod val="60000"/>
                <a:lumOff val="40000"/>
                <a:alpha val="25000"/>
              </a:srgbClr>
            </a:glow>
          </a:effectLst>
        </p:grpSpPr>
        <p:pic>
          <p:nvPicPr>
            <p:cNvPr id="8" name="Picture 4" descr="BAND01"/>
            <p:cNvPicPr>
              <a:picLocks noChangeAspect="1" noChangeArrowheads="1"/>
            </p:cNvPicPr>
            <p:nvPr/>
          </p:nvPicPr>
          <p:blipFill>
            <a:blip r:embed="rId2" cstate="print">
              <a:extLst>
                <a:ext uri="{28A0092B-C50C-407E-A947-70E740481C1C}">
                  <a14:useLocalDpi xmlns:a14="http://schemas.microsoft.com/office/drawing/2010/main" val="0"/>
                </a:ext>
              </a:extLst>
            </a:blip>
            <a:srcRect b="2650"/>
            <a:stretch>
              <a:fillRect/>
            </a:stretch>
          </p:blipFill>
          <p:spPr bwMode="auto">
            <a:xfrm>
              <a:off x="2579" y="853"/>
              <a:ext cx="755" cy="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 Box 5"/>
            <p:cNvSpPr txBox="1">
              <a:spLocks noChangeArrowheads="1"/>
            </p:cNvSpPr>
            <p:nvPr/>
          </p:nvSpPr>
          <p:spPr bwMode="auto">
            <a:xfrm>
              <a:off x="2608" y="1389"/>
              <a:ext cx="473"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defRPr sz="2400">
                  <a:solidFill>
                    <a:schemeClr val="tx2"/>
                  </a:solidFill>
                  <a:latin typeface="Tahoma" panose="020B0604030504040204" pitchFamily="34" charset="0"/>
                </a:defRPr>
              </a:lvl1pPr>
              <a:lvl2pPr marL="742950" indent="-285750">
                <a:spcBef>
                  <a:spcPct val="20000"/>
                </a:spcBef>
                <a:defRPr sz="2400">
                  <a:solidFill>
                    <a:schemeClr val="tx2"/>
                  </a:solidFill>
                  <a:latin typeface="Tahoma" panose="020B0604030504040204" pitchFamily="34" charset="0"/>
                </a:defRPr>
              </a:lvl2pPr>
              <a:lvl3pPr marL="1143000" indent="-228600">
                <a:spcBef>
                  <a:spcPct val="20000"/>
                </a:spcBef>
                <a:defRPr sz="2400">
                  <a:solidFill>
                    <a:schemeClr val="tx2"/>
                  </a:solidFill>
                  <a:latin typeface="Tahoma" panose="020B0604030504040204" pitchFamily="34" charset="0"/>
                </a:defRPr>
              </a:lvl3pPr>
              <a:lvl4pPr marL="1600200" indent="-228600">
                <a:spcBef>
                  <a:spcPct val="20000"/>
                </a:spcBef>
                <a:defRPr sz="2400">
                  <a:solidFill>
                    <a:schemeClr val="tx2"/>
                  </a:solidFill>
                  <a:latin typeface="Tahoma" panose="020B0604030504040204" pitchFamily="34" charset="0"/>
                </a:defRPr>
              </a:lvl4pPr>
              <a:lvl5pPr marL="2057400" indent="-228600">
                <a:spcBef>
                  <a:spcPct val="20000"/>
                </a:spcBef>
                <a:defRPr sz="2400">
                  <a:solidFill>
                    <a:schemeClr val="tx2"/>
                  </a:solidFill>
                  <a:latin typeface="Tahoma" panose="020B0604030504040204" pitchFamily="34" charset="0"/>
                </a:defRPr>
              </a:lvl5pPr>
              <a:lvl6pPr marL="2514600" indent="-228600" eaLnBrk="0" fontAlgn="base" hangingPunct="0">
                <a:spcBef>
                  <a:spcPct val="20000"/>
                </a:spcBef>
                <a:spcAft>
                  <a:spcPct val="0"/>
                </a:spcAft>
                <a:defRPr sz="2400">
                  <a:solidFill>
                    <a:schemeClr val="tx2"/>
                  </a:solidFill>
                  <a:latin typeface="Tahoma" panose="020B0604030504040204" pitchFamily="34" charset="0"/>
                </a:defRPr>
              </a:lvl6pPr>
              <a:lvl7pPr marL="2971800" indent="-228600" eaLnBrk="0" fontAlgn="base" hangingPunct="0">
                <a:spcBef>
                  <a:spcPct val="20000"/>
                </a:spcBef>
                <a:spcAft>
                  <a:spcPct val="0"/>
                </a:spcAft>
                <a:defRPr sz="2400">
                  <a:solidFill>
                    <a:schemeClr val="tx2"/>
                  </a:solidFill>
                  <a:latin typeface="Tahoma" panose="020B0604030504040204" pitchFamily="34" charset="0"/>
                </a:defRPr>
              </a:lvl7pPr>
              <a:lvl8pPr marL="3429000" indent="-228600" eaLnBrk="0" fontAlgn="base" hangingPunct="0">
                <a:spcBef>
                  <a:spcPct val="20000"/>
                </a:spcBef>
                <a:spcAft>
                  <a:spcPct val="0"/>
                </a:spcAft>
                <a:defRPr sz="2400">
                  <a:solidFill>
                    <a:schemeClr val="tx2"/>
                  </a:solidFill>
                  <a:latin typeface="Tahoma" panose="020B0604030504040204" pitchFamily="34" charset="0"/>
                </a:defRPr>
              </a:lvl8pPr>
              <a:lvl9pPr marL="3886200" indent="-228600" eaLnBrk="0" fontAlgn="base" hangingPunct="0">
                <a:spcBef>
                  <a:spcPct val="20000"/>
                </a:spcBef>
                <a:spcAft>
                  <a:spcPct val="0"/>
                </a:spcAft>
                <a:defRPr sz="2400">
                  <a:solidFill>
                    <a:schemeClr val="tx2"/>
                  </a:solidFill>
                  <a:latin typeface="Tahoma" panose="020B0604030504040204" pitchFamily="34" charset="0"/>
                </a:defRPr>
              </a:lvl9pPr>
            </a:lstStyle>
            <a:p>
              <a:pPr marL="0" marR="0" lvl="0" indent="0" defTabSz="914400" eaLnBrk="1" fontAlgn="auto" latinLnBrk="0" hangingPunct="1">
                <a:lnSpc>
                  <a:spcPct val="100000"/>
                </a:lnSpc>
                <a:spcBef>
                  <a:spcPct val="50000"/>
                </a:spcBef>
                <a:spcAft>
                  <a:spcPts val="0"/>
                </a:spcAft>
                <a:buClrTx/>
                <a:buSzTx/>
                <a:buFontTx/>
                <a:buNone/>
                <a:tabLst/>
                <a:defRPr/>
              </a:pPr>
              <a:r>
                <a:rPr kumimoji="0" lang="en-GB" altLang="en-US" sz="1200" i="0" u="none" strike="noStrike" kern="0" cap="none" spc="0" normalizeH="0" baseline="0" noProof="0" dirty="0">
                  <a:ln>
                    <a:noFill/>
                  </a:ln>
                  <a:solidFill>
                    <a:srgbClr val="FFFFFF"/>
                  </a:solidFill>
                  <a:effectLst/>
                  <a:uLnTx/>
                  <a:uFillTx/>
                  <a:latin typeface="Arial" panose="020B0604020202020204" pitchFamily="34" charset="0"/>
                </a:rPr>
                <a:t>3=VIS0.6</a:t>
              </a:r>
            </a:p>
          </p:txBody>
        </p:sp>
      </p:grpSp>
      <p:grpSp>
        <p:nvGrpSpPr>
          <p:cNvPr id="10" name="Group 6"/>
          <p:cNvGrpSpPr>
            <a:grpSpLocks/>
          </p:cNvGrpSpPr>
          <p:nvPr/>
        </p:nvGrpSpPr>
        <p:grpSpPr bwMode="auto">
          <a:xfrm>
            <a:off x="4579316" y="1135559"/>
            <a:ext cx="961996" cy="885053"/>
            <a:chOff x="3365" y="854"/>
            <a:chExt cx="755" cy="752"/>
          </a:xfrm>
        </p:grpSpPr>
        <p:pic>
          <p:nvPicPr>
            <p:cNvPr id="11" name="Picture 7" descr="BAND02"/>
            <p:cNvPicPr>
              <a:picLocks noChangeAspect="1" noChangeArrowheads="1"/>
            </p:cNvPicPr>
            <p:nvPr/>
          </p:nvPicPr>
          <p:blipFill>
            <a:blip r:embed="rId3" cstate="print">
              <a:extLst>
                <a:ext uri="{28A0092B-C50C-407E-A947-70E740481C1C}">
                  <a14:useLocalDpi xmlns:a14="http://schemas.microsoft.com/office/drawing/2010/main" val="0"/>
                </a:ext>
              </a:extLst>
            </a:blip>
            <a:srcRect b="2296"/>
            <a:stretch>
              <a:fillRect/>
            </a:stretch>
          </p:blipFill>
          <p:spPr bwMode="auto">
            <a:xfrm>
              <a:off x="3365" y="854"/>
              <a:ext cx="755" cy="7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 Box 8"/>
            <p:cNvSpPr txBox="1">
              <a:spLocks noChangeArrowheads="1"/>
            </p:cNvSpPr>
            <p:nvPr/>
          </p:nvSpPr>
          <p:spPr bwMode="auto">
            <a:xfrm>
              <a:off x="3411" y="1389"/>
              <a:ext cx="474"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defRPr sz="2400">
                  <a:solidFill>
                    <a:schemeClr val="tx2"/>
                  </a:solidFill>
                  <a:latin typeface="Tahoma" panose="020B0604030504040204" pitchFamily="34" charset="0"/>
                </a:defRPr>
              </a:lvl1pPr>
              <a:lvl2pPr marL="742950" indent="-285750">
                <a:spcBef>
                  <a:spcPct val="20000"/>
                </a:spcBef>
                <a:defRPr sz="2400">
                  <a:solidFill>
                    <a:schemeClr val="tx2"/>
                  </a:solidFill>
                  <a:latin typeface="Tahoma" panose="020B0604030504040204" pitchFamily="34" charset="0"/>
                </a:defRPr>
              </a:lvl2pPr>
              <a:lvl3pPr marL="1143000" indent="-228600">
                <a:spcBef>
                  <a:spcPct val="20000"/>
                </a:spcBef>
                <a:defRPr sz="2400">
                  <a:solidFill>
                    <a:schemeClr val="tx2"/>
                  </a:solidFill>
                  <a:latin typeface="Tahoma" panose="020B0604030504040204" pitchFamily="34" charset="0"/>
                </a:defRPr>
              </a:lvl3pPr>
              <a:lvl4pPr marL="1600200" indent="-228600">
                <a:spcBef>
                  <a:spcPct val="20000"/>
                </a:spcBef>
                <a:defRPr sz="2400">
                  <a:solidFill>
                    <a:schemeClr val="tx2"/>
                  </a:solidFill>
                  <a:latin typeface="Tahoma" panose="020B0604030504040204" pitchFamily="34" charset="0"/>
                </a:defRPr>
              </a:lvl4pPr>
              <a:lvl5pPr marL="2057400" indent="-228600">
                <a:spcBef>
                  <a:spcPct val="20000"/>
                </a:spcBef>
                <a:defRPr sz="2400">
                  <a:solidFill>
                    <a:schemeClr val="tx2"/>
                  </a:solidFill>
                  <a:latin typeface="Tahoma" panose="020B0604030504040204" pitchFamily="34" charset="0"/>
                </a:defRPr>
              </a:lvl5pPr>
              <a:lvl6pPr marL="2514600" indent="-228600" eaLnBrk="0" fontAlgn="base" hangingPunct="0">
                <a:spcBef>
                  <a:spcPct val="20000"/>
                </a:spcBef>
                <a:spcAft>
                  <a:spcPct val="0"/>
                </a:spcAft>
                <a:defRPr sz="2400">
                  <a:solidFill>
                    <a:schemeClr val="tx2"/>
                  </a:solidFill>
                  <a:latin typeface="Tahoma" panose="020B0604030504040204" pitchFamily="34" charset="0"/>
                </a:defRPr>
              </a:lvl6pPr>
              <a:lvl7pPr marL="2971800" indent="-228600" eaLnBrk="0" fontAlgn="base" hangingPunct="0">
                <a:spcBef>
                  <a:spcPct val="20000"/>
                </a:spcBef>
                <a:spcAft>
                  <a:spcPct val="0"/>
                </a:spcAft>
                <a:defRPr sz="2400">
                  <a:solidFill>
                    <a:schemeClr val="tx2"/>
                  </a:solidFill>
                  <a:latin typeface="Tahoma" panose="020B0604030504040204" pitchFamily="34" charset="0"/>
                </a:defRPr>
              </a:lvl7pPr>
              <a:lvl8pPr marL="3429000" indent="-228600" eaLnBrk="0" fontAlgn="base" hangingPunct="0">
                <a:spcBef>
                  <a:spcPct val="20000"/>
                </a:spcBef>
                <a:spcAft>
                  <a:spcPct val="0"/>
                </a:spcAft>
                <a:defRPr sz="2400">
                  <a:solidFill>
                    <a:schemeClr val="tx2"/>
                  </a:solidFill>
                  <a:latin typeface="Tahoma" panose="020B0604030504040204" pitchFamily="34" charset="0"/>
                </a:defRPr>
              </a:lvl8pPr>
              <a:lvl9pPr marL="3886200" indent="-228600" eaLnBrk="0" fontAlgn="base" hangingPunct="0">
                <a:spcBef>
                  <a:spcPct val="20000"/>
                </a:spcBef>
                <a:spcAft>
                  <a:spcPct val="0"/>
                </a:spcAft>
                <a:defRPr sz="2400">
                  <a:solidFill>
                    <a:schemeClr val="tx2"/>
                  </a:solidFill>
                  <a:latin typeface="Tahoma" panose="020B0604030504040204" pitchFamily="34" charset="0"/>
                </a:defRPr>
              </a:lvl9pPr>
            </a:lstStyle>
            <a:p>
              <a:pPr>
                <a:spcBef>
                  <a:spcPct val="50000"/>
                </a:spcBef>
              </a:pPr>
              <a:r>
                <a:rPr lang="en-GB" altLang="en-US" sz="1200">
                  <a:solidFill>
                    <a:srgbClr val="FFFFFF"/>
                  </a:solidFill>
                  <a:latin typeface="Arial" panose="020B0604020202020204" pitchFamily="34" charset="0"/>
                </a:rPr>
                <a:t>4=VIS0.8</a:t>
              </a:r>
            </a:p>
          </p:txBody>
        </p:sp>
      </p:grpSp>
      <p:grpSp>
        <p:nvGrpSpPr>
          <p:cNvPr id="13" name="Group 9"/>
          <p:cNvGrpSpPr>
            <a:grpSpLocks/>
          </p:cNvGrpSpPr>
          <p:nvPr/>
        </p:nvGrpSpPr>
        <p:grpSpPr bwMode="auto">
          <a:xfrm>
            <a:off x="5123829" y="2394446"/>
            <a:ext cx="961996" cy="885053"/>
            <a:chOff x="4151" y="854"/>
            <a:chExt cx="755" cy="752"/>
          </a:xfrm>
        </p:grpSpPr>
        <p:pic>
          <p:nvPicPr>
            <p:cNvPr id="14" name="Picture 10" descr="BAND03"/>
            <p:cNvPicPr>
              <a:picLocks noChangeAspect="1" noChangeArrowheads="1"/>
            </p:cNvPicPr>
            <p:nvPr/>
          </p:nvPicPr>
          <p:blipFill>
            <a:blip r:embed="rId4" cstate="print">
              <a:extLst>
                <a:ext uri="{28A0092B-C50C-407E-A947-70E740481C1C}">
                  <a14:useLocalDpi xmlns:a14="http://schemas.microsoft.com/office/drawing/2010/main" val="0"/>
                </a:ext>
              </a:extLst>
            </a:blip>
            <a:srcRect b="2296"/>
            <a:stretch>
              <a:fillRect/>
            </a:stretch>
          </p:blipFill>
          <p:spPr bwMode="auto">
            <a:xfrm>
              <a:off x="4151" y="854"/>
              <a:ext cx="755" cy="7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ext Box 11"/>
            <p:cNvSpPr txBox="1">
              <a:spLocks noChangeArrowheads="1"/>
            </p:cNvSpPr>
            <p:nvPr/>
          </p:nvSpPr>
          <p:spPr bwMode="auto">
            <a:xfrm>
              <a:off x="4206" y="1389"/>
              <a:ext cx="483"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defRPr sz="2400">
                  <a:solidFill>
                    <a:schemeClr val="tx2"/>
                  </a:solidFill>
                  <a:latin typeface="Tahoma" panose="020B0604030504040204" pitchFamily="34" charset="0"/>
                </a:defRPr>
              </a:lvl1pPr>
              <a:lvl2pPr marL="742950" indent="-285750">
                <a:spcBef>
                  <a:spcPct val="20000"/>
                </a:spcBef>
                <a:defRPr sz="2400">
                  <a:solidFill>
                    <a:schemeClr val="tx2"/>
                  </a:solidFill>
                  <a:latin typeface="Tahoma" panose="020B0604030504040204" pitchFamily="34" charset="0"/>
                </a:defRPr>
              </a:lvl2pPr>
              <a:lvl3pPr marL="1143000" indent="-228600">
                <a:spcBef>
                  <a:spcPct val="20000"/>
                </a:spcBef>
                <a:defRPr sz="2400">
                  <a:solidFill>
                    <a:schemeClr val="tx2"/>
                  </a:solidFill>
                  <a:latin typeface="Tahoma" panose="020B0604030504040204" pitchFamily="34" charset="0"/>
                </a:defRPr>
              </a:lvl3pPr>
              <a:lvl4pPr marL="1600200" indent="-228600">
                <a:spcBef>
                  <a:spcPct val="20000"/>
                </a:spcBef>
                <a:defRPr sz="2400">
                  <a:solidFill>
                    <a:schemeClr val="tx2"/>
                  </a:solidFill>
                  <a:latin typeface="Tahoma" panose="020B0604030504040204" pitchFamily="34" charset="0"/>
                </a:defRPr>
              </a:lvl4pPr>
              <a:lvl5pPr marL="2057400" indent="-228600">
                <a:spcBef>
                  <a:spcPct val="20000"/>
                </a:spcBef>
                <a:defRPr sz="2400">
                  <a:solidFill>
                    <a:schemeClr val="tx2"/>
                  </a:solidFill>
                  <a:latin typeface="Tahoma" panose="020B0604030504040204" pitchFamily="34" charset="0"/>
                </a:defRPr>
              </a:lvl5pPr>
              <a:lvl6pPr marL="2514600" indent="-228600" eaLnBrk="0" fontAlgn="base" hangingPunct="0">
                <a:spcBef>
                  <a:spcPct val="20000"/>
                </a:spcBef>
                <a:spcAft>
                  <a:spcPct val="0"/>
                </a:spcAft>
                <a:defRPr sz="2400">
                  <a:solidFill>
                    <a:schemeClr val="tx2"/>
                  </a:solidFill>
                  <a:latin typeface="Tahoma" panose="020B0604030504040204" pitchFamily="34" charset="0"/>
                </a:defRPr>
              </a:lvl6pPr>
              <a:lvl7pPr marL="2971800" indent="-228600" eaLnBrk="0" fontAlgn="base" hangingPunct="0">
                <a:spcBef>
                  <a:spcPct val="20000"/>
                </a:spcBef>
                <a:spcAft>
                  <a:spcPct val="0"/>
                </a:spcAft>
                <a:defRPr sz="2400">
                  <a:solidFill>
                    <a:schemeClr val="tx2"/>
                  </a:solidFill>
                  <a:latin typeface="Tahoma" panose="020B0604030504040204" pitchFamily="34" charset="0"/>
                </a:defRPr>
              </a:lvl7pPr>
              <a:lvl8pPr marL="3429000" indent="-228600" eaLnBrk="0" fontAlgn="base" hangingPunct="0">
                <a:spcBef>
                  <a:spcPct val="20000"/>
                </a:spcBef>
                <a:spcAft>
                  <a:spcPct val="0"/>
                </a:spcAft>
                <a:defRPr sz="2400">
                  <a:solidFill>
                    <a:schemeClr val="tx2"/>
                  </a:solidFill>
                  <a:latin typeface="Tahoma" panose="020B0604030504040204" pitchFamily="34" charset="0"/>
                </a:defRPr>
              </a:lvl8pPr>
              <a:lvl9pPr marL="3886200" indent="-228600" eaLnBrk="0" fontAlgn="base" hangingPunct="0">
                <a:spcBef>
                  <a:spcPct val="20000"/>
                </a:spcBef>
                <a:spcAft>
                  <a:spcPct val="0"/>
                </a:spcAft>
                <a:defRPr sz="2400">
                  <a:solidFill>
                    <a:schemeClr val="tx2"/>
                  </a:solidFill>
                  <a:latin typeface="Tahoma" panose="020B0604030504040204" pitchFamily="34" charset="0"/>
                </a:defRPr>
              </a:lvl9pPr>
            </a:lstStyle>
            <a:p>
              <a:pPr>
                <a:spcBef>
                  <a:spcPct val="50000"/>
                </a:spcBef>
              </a:pPr>
              <a:r>
                <a:rPr lang="en-GB" altLang="en-US" sz="1200" b="0" dirty="0">
                  <a:solidFill>
                    <a:srgbClr val="FFFFFF"/>
                  </a:solidFill>
                  <a:latin typeface="Arial" panose="020B0604020202020204" pitchFamily="34" charset="0"/>
                </a:rPr>
                <a:t>7=NIR1.6</a:t>
              </a:r>
            </a:p>
          </p:txBody>
        </p:sp>
      </p:grpSp>
      <p:grpSp>
        <p:nvGrpSpPr>
          <p:cNvPr id="16" name="Group 15"/>
          <p:cNvGrpSpPr>
            <a:grpSpLocks/>
          </p:cNvGrpSpPr>
          <p:nvPr/>
        </p:nvGrpSpPr>
        <p:grpSpPr bwMode="auto">
          <a:xfrm>
            <a:off x="3190254" y="3732709"/>
            <a:ext cx="971404" cy="908592"/>
            <a:chOff x="3357" y="2016"/>
            <a:chExt cx="763" cy="772"/>
          </a:xfrm>
        </p:grpSpPr>
        <p:pic>
          <p:nvPicPr>
            <p:cNvPr id="17" name="Picture 16" descr="BAND05"/>
            <p:cNvPicPr>
              <a:picLocks noChangeAspect="1" noChangeArrowheads="1"/>
            </p:cNvPicPr>
            <p:nvPr/>
          </p:nvPicPr>
          <p:blipFill>
            <a:blip r:embed="rId5" cstate="print">
              <a:extLst>
                <a:ext uri="{28A0092B-C50C-407E-A947-70E740481C1C}">
                  <a14:useLocalDpi xmlns:a14="http://schemas.microsoft.com/office/drawing/2010/main" val="0"/>
                </a:ext>
              </a:extLst>
            </a:blip>
            <a:srcRect t="1740" r="795" b="2602"/>
            <a:stretch>
              <a:fillRect/>
            </a:stretch>
          </p:blipFill>
          <p:spPr bwMode="auto">
            <a:xfrm>
              <a:off x="3357" y="2016"/>
              <a:ext cx="763" cy="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Text Box 17"/>
            <p:cNvSpPr txBox="1">
              <a:spLocks noChangeArrowheads="1"/>
            </p:cNvSpPr>
            <p:nvPr/>
          </p:nvSpPr>
          <p:spPr bwMode="auto">
            <a:xfrm>
              <a:off x="3411" y="2614"/>
              <a:ext cx="527"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defRPr sz="2400">
                  <a:solidFill>
                    <a:schemeClr val="tx2"/>
                  </a:solidFill>
                  <a:latin typeface="Tahoma" panose="020B0604030504040204" pitchFamily="34" charset="0"/>
                </a:defRPr>
              </a:lvl1pPr>
              <a:lvl2pPr marL="742950" indent="-285750">
                <a:spcBef>
                  <a:spcPct val="20000"/>
                </a:spcBef>
                <a:defRPr sz="2400">
                  <a:solidFill>
                    <a:schemeClr val="tx2"/>
                  </a:solidFill>
                  <a:latin typeface="Tahoma" panose="020B0604030504040204" pitchFamily="34" charset="0"/>
                </a:defRPr>
              </a:lvl2pPr>
              <a:lvl3pPr marL="1143000" indent="-228600">
                <a:spcBef>
                  <a:spcPct val="20000"/>
                </a:spcBef>
                <a:defRPr sz="2400">
                  <a:solidFill>
                    <a:schemeClr val="tx2"/>
                  </a:solidFill>
                  <a:latin typeface="Tahoma" panose="020B0604030504040204" pitchFamily="34" charset="0"/>
                </a:defRPr>
              </a:lvl3pPr>
              <a:lvl4pPr marL="1600200" indent="-228600">
                <a:spcBef>
                  <a:spcPct val="20000"/>
                </a:spcBef>
                <a:defRPr sz="2400">
                  <a:solidFill>
                    <a:schemeClr val="tx2"/>
                  </a:solidFill>
                  <a:latin typeface="Tahoma" panose="020B0604030504040204" pitchFamily="34" charset="0"/>
                </a:defRPr>
              </a:lvl4pPr>
              <a:lvl5pPr marL="2057400" indent="-228600">
                <a:spcBef>
                  <a:spcPct val="20000"/>
                </a:spcBef>
                <a:defRPr sz="2400">
                  <a:solidFill>
                    <a:schemeClr val="tx2"/>
                  </a:solidFill>
                  <a:latin typeface="Tahoma" panose="020B0604030504040204" pitchFamily="34" charset="0"/>
                </a:defRPr>
              </a:lvl5pPr>
              <a:lvl6pPr marL="2514600" indent="-228600" eaLnBrk="0" fontAlgn="base" hangingPunct="0">
                <a:spcBef>
                  <a:spcPct val="20000"/>
                </a:spcBef>
                <a:spcAft>
                  <a:spcPct val="0"/>
                </a:spcAft>
                <a:defRPr sz="2400">
                  <a:solidFill>
                    <a:schemeClr val="tx2"/>
                  </a:solidFill>
                  <a:latin typeface="Tahoma" panose="020B0604030504040204" pitchFamily="34" charset="0"/>
                </a:defRPr>
              </a:lvl6pPr>
              <a:lvl7pPr marL="2971800" indent="-228600" eaLnBrk="0" fontAlgn="base" hangingPunct="0">
                <a:spcBef>
                  <a:spcPct val="20000"/>
                </a:spcBef>
                <a:spcAft>
                  <a:spcPct val="0"/>
                </a:spcAft>
                <a:defRPr sz="2400">
                  <a:solidFill>
                    <a:schemeClr val="tx2"/>
                  </a:solidFill>
                  <a:latin typeface="Tahoma" panose="020B0604030504040204" pitchFamily="34" charset="0"/>
                </a:defRPr>
              </a:lvl7pPr>
              <a:lvl8pPr marL="3429000" indent="-228600" eaLnBrk="0" fontAlgn="base" hangingPunct="0">
                <a:spcBef>
                  <a:spcPct val="20000"/>
                </a:spcBef>
                <a:spcAft>
                  <a:spcPct val="0"/>
                </a:spcAft>
                <a:defRPr sz="2400">
                  <a:solidFill>
                    <a:schemeClr val="tx2"/>
                  </a:solidFill>
                  <a:latin typeface="Tahoma" panose="020B0604030504040204" pitchFamily="34" charset="0"/>
                </a:defRPr>
              </a:lvl8pPr>
              <a:lvl9pPr marL="3886200" indent="-228600" eaLnBrk="0" fontAlgn="base" hangingPunct="0">
                <a:spcBef>
                  <a:spcPct val="20000"/>
                </a:spcBef>
                <a:spcAft>
                  <a:spcPct val="0"/>
                </a:spcAft>
                <a:defRPr sz="2400">
                  <a:solidFill>
                    <a:schemeClr val="tx2"/>
                  </a:solidFill>
                  <a:latin typeface="Tahoma" panose="020B0604030504040204" pitchFamily="34" charset="0"/>
                </a:defRPr>
              </a:lvl9pPr>
            </a:lstStyle>
            <a:p>
              <a:pPr>
                <a:spcBef>
                  <a:spcPct val="50000"/>
                </a:spcBef>
              </a:pPr>
              <a:r>
                <a:rPr lang="en-GB" altLang="en-US" sz="1200" dirty="0">
                  <a:solidFill>
                    <a:srgbClr val="C00000"/>
                  </a:solidFill>
                  <a:latin typeface="Arial" panose="020B0604020202020204" pitchFamily="34" charset="0"/>
                </a:rPr>
                <a:t>10=WV6.2</a:t>
              </a:r>
            </a:p>
          </p:txBody>
        </p:sp>
      </p:grpSp>
      <p:grpSp>
        <p:nvGrpSpPr>
          <p:cNvPr id="19" name="Group 18"/>
          <p:cNvGrpSpPr>
            <a:grpSpLocks/>
          </p:cNvGrpSpPr>
          <p:nvPr/>
        </p:nvGrpSpPr>
        <p:grpSpPr bwMode="auto">
          <a:xfrm>
            <a:off x="4671391" y="3732709"/>
            <a:ext cx="972580" cy="907414"/>
            <a:chOff x="4143" y="2016"/>
            <a:chExt cx="763" cy="771"/>
          </a:xfrm>
        </p:grpSpPr>
        <p:pic>
          <p:nvPicPr>
            <p:cNvPr id="20" name="Picture 19" descr="BAND06"/>
            <p:cNvPicPr>
              <a:picLocks noChangeAspect="1" noChangeArrowheads="1"/>
            </p:cNvPicPr>
            <p:nvPr/>
          </p:nvPicPr>
          <p:blipFill>
            <a:blip r:embed="rId6" cstate="print">
              <a:extLst>
                <a:ext uri="{28A0092B-C50C-407E-A947-70E740481C1C}">
                  <a14:useLocalDpi xmlns:a14="http://schemas.microsoft.com/office/drawing/2010/main" val="0"/>
                </a:ext>
              </a:extLst>
            </a:blip>
            <a:srcRect t="1740" r="795" b="2428"/>
            <a:stretch>
              <a:fillRect/>
            </a:stretch>
          </p:blipFill>
          <p:spPr bwMode="auto">
            <a:xfrm>
              <a:off x="4143" y="2016"/>
              <a:ext cx="763" cy="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Text Box 20"/>
            <p:cNvSpPr txBox="1">
              <a:spLocks noChangeArrowheads="1"/>
            </p:cNvSpPr>
            <p:nvPr/>
          </p:nvSpPr>
          <p:spPr bwMode="auto">
            <a:xfrm>
              <a:off x="4206" y="2614"/>
              <a:ext cx="522"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defRPr sz="2400">
                  <a:solidFill>
                    <a:schemeClr val="tx2"/>
                  </a:solidFill>
                  <a:latin typeface="Tahoma" panose="020B0604030504040204" pitchFamily="34" charset="0"/>
                </a:defRPr>
              </a:lvl1pPr>
              <a:lvl2pPr marL="742950" indent="-285750">
                <a:spcBef>
                  <a:spcPct val="20000"/>
                </a:spcBef>
                <a:defRPr sz="2400">
                  <a:solidFill>
                    <a:schemeClr val="tx2"/>
                  </a:solidFill>
                  <a:latin typeface="Tahoma" panose="020B0604030504040204" pitchFamily="34" charset="0"/>
                </a:defRPr>
              </a:lvl2pPr>
              <a:lvl3pPr marL="1143000" indent="-228600">
                <a:spcBef>
                  <a:spcPct val="20000"/>
                </a:spcBef>
                <a:defRPr sz="2400">
                  <a:solidFill>
                    <a:schemeClr val="tx2"/>
                  </a:solidFill>
                  <a:latin typeface="Tahoma" panose="020B0604030504040204" pitchFamily="34" charset="0"/>
                </a:defRPr>
              </a:lvl3pPr>
              <a:lvl4pPr marL="1600200" indent="-228600">
                <a:spcBef>
                  <a:spcPct val="20000"/>
                </a:spcBef>
                <a:defRPr sz="2400">
                  <a:solidFill>
                    <a:schemeClr val="tx2"/>
                  </a:solidFill>
                  <a:latin typeface="Tahoma" panose="020B0604030504040204" pitchFamily="34" charset="0"/>
                </a:defRPr>
              </a:lvl4pPr>
              <a:lvl5pPr marL="2057400" indent="-228600">
                <a:spcBef>
                  <a:spcPct val="20000"/>
                </a:spcBef>
                <a:defRPr sz="2400">
                  <a:solidFill>
                    <a:schemeClr val="tx2"/>
                  </a:solidFill>
                  <a:latin typeface="Tahoma" panose="020B0604030504040204" pitchFamily="34" charset="0"/>
                </a:defRPr>
              </a:lvl5pPr>
              <a:lvl6pPr marL="2514600" indent="-228600" eaLnBrk="0" fontAlgn="base" hangingPunct="0">
                <a:spcBef>
                  <a:spcPct val="20000"/>
                </a:spcBef>
                <a:spcAft>
                  <a:spcPct val="0"/>
                </a:spcAft>
                <a:defRPr sz="2400">
                  <a:solidFill>
                    <a:schemeClr val="tx2"/>
                  </a:solidFill>
                  <a:latin typeface="Tahoma" panose="020B0604030504040204" pitchFamily="34" charset="0"/>
                </a:defRPr>
              </a:lvl6pPr>
              <a:lvl7pPr marL="2971800" indent="-228600" eaLnBrk="0" fontAlgn="base" hangingPunct="0">
                <a:spcBef>
                  <a:spcPct val="20000"/>
                </a:spcBef>
                <a:spcAft>
                  <a:spcPct val="0"/>
                </a:spcAft>
                <a:defRPr sz="2400">
                  <a:solidFill>
                    <a:schemeClr val="tx2"/>
                  </a:solidFill>
                  <a:latin typeface="Tahoma" panose="020B0604030504040204" pitchFamily="34" charset="0"/>
                </a:defRPr>
              </a:lvl7pPr>
              <a:lvl8pPr marL="3429000" indent="-228600" eaLnBrk="0" fontAlgn="base" hangingPunct="0">
                <a:spcBef>
                  <a:spcPct val="20000"/>
                </a:spcBef>
                <a:spcAft>
                  <a:spcPct val="0"/>
                </a:spcAft>
                <a:defRPr sz="2400">
                  <a:solidFill>
                    <a:schemeClr val="tx2"/>
                  </a:solidFill>
                  <a:latin typeface="Tahoma" panose="020B0604030504040204" pitchFamily="34" charset="0"/>
                </a:defRPr>
              </a:lvl8pPr>
              <a:lvl9pPr marL="3886200" indent="-228600" eaLnBrk="0" fontAlgn="base" hangingPunct="0">
                <a:spcBef>
                  <a:spcPct val="20000"/>
                </a:spcBef>
                <a:spcAft>
                  <a:spcPct val="0"/>
                </a:spcAft>
                <a:defRPr sz="2400">
                  <a:solidFill>
                    <a:schemeClr val="tx2"/>
                  </a:solidFill>
                  <a:latin typeface="Tahoma" panose="020B0604030504040204" pitchFamily="34" charset="0"/>
                </a:defRPr>
              </a:lvl9pPr>
            </a:lstStyle>
            <a:p>
              <a:pPr>
                <a:spcBef>
                  <a:spcPct val="50000"/>
                </a:spcBef>
              </a:pPr>
              <a:r>
                <a:rPr lang="en-GB" altLang="en-US" sz="1200">
                  <a:solidFill>
                    <a:srgbClr val="C00000"/>
                  </a:solidFill>
                  <a:latin typeface="Arial" panose="020B0604020202020204" pitchFamily="34" charset="0"/>
                </a:rPr>
                <a:t>11=WV7.3</a:t>
              </a:r>
            </a:p>
          </p:txBody>
        </p:sp>
      </p:grpSp>
      <p:grpSp>
        <p:nvGrpSpPr>
          <p:cNvPr id="22" name="Group 21"/>
          <p:cNvGrpSpPr>
            <a:grpSpLocks/>
          </p:cNvGrpSpPr>
          <p:nvPr/>
        </p:nvGrpSpPr>
        <p:grpSpPr bwMode="auto">
          <a:xfrm>
            <a:off x="6154116" y="3732709"/>
            <a:ext cx="971404" cy="905061"/>
            <a:chOff x="4930" y="2018"/>
            <a:chExt cx="762" cy="769"/>
          </a:xfrm>
        </p:grpSpPr>
        <p:pic>
          <p:nvPicPr>
            <p:cNvPr id="23" name="Picture 22" descr="BAND10"/>
            <p:cNvPicPr>
              <a:picLocks noChangeAspect="1" noChangeArrowheads="1"/>
            </p:cNvPicPr>
            <p:nvPr/>
          </p:nvPicPr>
          <p:blipFill>
            <a:blip r:embed="rId7" cstate="print">
              <a:extLst>
                <a:ext uri="{28A0092B-C50C-407E-A947-70E740481C1C}">
                  <a14:useLocalDpi xmlns:a14="http://schemas.microsoft.com/office/drawing/2010/main" val="0"/>
                </a:ext>
              </a:extLst>
            </a:blip>
            <a:srcRect t="1740" r="795" b="2255"/>
            <a:stretch>
              <a:fillRect/>
            </a:stretch>
          </p:blipFill>
          <p:spPr bwMode="auto">
            <a:xfrm>
              <a:off x="4930" y="2018"/>
              <a:ext cx="762" cy="7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Text Box 23"/>
            <p:cNvSpPr txBox="1">
              <a:spLocks noChangeArrowheads="1"/>
            </p:cNvSpPr>
            <p:nvPr/>
          </p:nvSpPr>
          <p:spPr bwMode="auto">
            <a:xfrm>
              <a:off x="5012" y="2614"/>
              <a:ext cx="468"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defRPr sz="2400">
                  <a:solidFill>
                    <a:schemeClr val="tx2"/>
                  </a:solidFill>
                  <a:latin typeface="Tahoma" panose="020B0604030504040204" pitchFamily="34" charset="0"/>
                </a:defRPr>
              </a:lvl1pPr>
              <a:lvl2pPr marL="742950" indent="-285750">
                <a:spcBef>
                  <a:spcPct val="20000"/>
                </a:spcBef>
                <a:defRPr sz="2400">
                  <a:solidFill>
                    <a:schemeClr val="tx2"/>
                  </a:solidFill>
                  <a:latin typeface="Tahoma" panose="020B0604030504040204" pitchFamily="34" charset="0"/>
                </a:defRPr>
              </a:lvl2pPr>
              <a:lvl3pPr marL="1143000" indent="-228600">
                <a:spcBef>
                  <a:spcPct val="20000"/>
                </a:spcBef>
                <a:defRPr sz="2400">
                  <a:solidFill>
                    <a:schemeClr val="tx2"/>
                  </a:solidFill>
                  <a:latin typeface="Tahoma" panose="020B0604030504040204" pitchFamily="34" charset="0"/>
                </a:defRPr>
              </a:lvl3pPr>
              <a:lvl4pPr marL="1600200" indent="-228600">
                <a:spcBef>
                  <a:spcPct val="20000"/>
                </a:spcBef>
                <a:defRPr sz="2400">
                  <a:solidFill>
                    <a:schemeClr val="tx2"/>
                  </a:solidFill>
                  <a:latin typeface="Tahoma" panose="020B0604030504040204" pitchFamily="34" charset="0"/>
                </a:defRPr>
              </a:lvl4pPr>
              <a:lvl5pPr marL="2057400" indent="-228600">
                <a:spcBef>
                  <a:spcPct val="20000"/>
                </a:spcBef>
                <a:defRPr sz="2400">
                  <a:solidFill>
                    <a:schemeClr val="tx2"/>
                  </a:solidFill>
                  <a:latin typeface="Tahoma" panose="020B0604030504040204" pitchFamily="34" charset="0"/>
                </a:defRPr>
              </a:lvl5pPr>
              <a:lvl6pPr marL="2514600" indent="-228600" eaLnBrk="0" fontAlgn="base" hangingPunct="0">
                <a:spcBef>
                  <a:spcPct val="20000"/>
                </a:spcBef>
                <a:spcAft>
                  <a:spcPct val="0"/>
                </a:spcAft>
                <a:defRPr sz="2400">
                  <a:solidFill>
                    <a:schemeClr val="tx2"/>
                  </a:solidFill>
                  <a:latin typeface="Tahoma" panose="020B0604030504040204" pitchFamily="34" charset="0"/>
                </a:defRPr>
              </a:lvl6pPr>
              <a:lvl7pPr marL="2971800" indent="-228600" eaLnBrk="0" fontAlgn="base" hangingPunct="0">
                <a:spcBef>
                  <a:spcPct val="20000"/>
                </a:spcBef>
                <a:spcAft>
                  <a:spcPct val="0"/>
                </a:spcAft>
                <a:defRPr sz="2400">
                  <a:solidFill>
                    <a:schemeClr val="tx2"/>
                  </a:solidFill>
                  <a:latin typeface="Tahoma" panose="020B0604030504040204" pitchFamily="34" charset="0"/>
                </a:defRPr>
              </a:lvl7pPr>
              <a:lvl8pPr marL="3429000" indent="-228600" eaLnBrk="0" fontAlgn="base" hangingPunct="0">
                <a:spcBef>
                  <a:spcPct val="20000"/>
                </a:spcBef>
                <a:spcAft>
                  <a:spcPct val="0"/>
                </a:spcAft>
                <a:defRPr sz="2400">
                  <a:solidFill>
                    <a:schemeClr val="tx2"/>
                  </a:solidFill>
                  <a:latin typeface="Tahoma" panose="020B0604030504040204" pitchFamily="34" charset="0"/>
                </a:defRPr>
              </a:lvl8pPr>
              <a:lvl9pPr marL="3886200" indent="-228600" eaLnBrk="0" fontAlgn="base" hangingPunct="0">
                <a:spcBef>
                  <a:spcPct val="20000"/>
                </a:spcBef>
                <a:spcAft>
                  <a:spcPct val="0"/>
                </a:spcAft>
                <a:defRPr sz="2400">
                  <a:solidFill>
                    <a:schemeClr val="tx2"/>
                  </a:solidFill>
                  <a:latin typeface="Tahoma" panose="020B0604030504040204" pitchFamily="34" charset="0"/>
                </a:defRPr>
              </a:lvl9pPr>
            </a:lstStyle>
            <a:p>
              <a:pPr>
                <a:spcBef>
                  <a:spcPct val="50000"/>
                </a:spcBef>
              </a:pPr>
              <a:r>
                <a:rPr lang="en-GB" altLang="en-US" sz="1200">
                  <a:solidFill>
                    <a:srgbClr val="C00000"/>
                  </a:solidFill>
                  <a:latin typeface="Arial" panose="020B0604020202020204" pitchFamily="34" charset="0"/>
                </a:rPr>
                <a:t>12=IR8.7</a:t>
              </a:r>
            </a:p>
          </p:txBody>
        </p:sp>
      </p:grpSp>
      <p:grpSp>
        <p:nvGrpSpPr>
          <p:cNvPr id="25" name="Group 24"/>
          <p:cNvGrpSpPr>
            <a:grpSpLocks/>
          </p:cNvGrpSpPr>
          <p:nvPr/>
        </p:nvGrpSpPr>
        <p:grpSpPr bwMode="auto">
          <a:xfrm>
            <a:off x="1691653" y="5172571"/>
            <a:ext cx="959643" cy="882699"/>
            <a:chOff x="2581" y="3180"/>
            <a:chExt cx="753" cy="750"/>
          </a:xfrm>
          <a:effectLst/>
        </p:grpSpPr>
        <p:pic>
          <p:nvPicPr>
            <p:cNvPr id="26" name="Picture 25" descr="BAND08"/>
            <p:cNvPicPr>
              <a:picLocks noChangeAspect="1" noChangeArrowheads="1"/>
            </p:cNvPicPr>
            <p:nvPr/>
          </p:nvPicPr>
          <p:blipFill>
            <a:blip r:embed="rId8" cstate="print">
              <a:extLst>
                <a:ext uri="{28A0092B-C50C-407E-A947-70E740481C1C}">
                  <a14:useLocalDpi xmlns:a14="http://schemas.microsoft.com/office/drawing/2010/main" val="0"/>
                </a:ext>
              </a:extLst>
            </a:blip>
            <a:srcRect t="1740" r="2080" b="2600"/>
            <a:stretch>
              <a:fillRect/>
            </a:stretch>
          </p:blipFill>
          <p:spPr bwMode="auto">
            <a:xfrm>
              <a:off x="2581" y="3180"/>
              <a:ext cx="753" cy="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 name="Text Box 26"/>
            <p:cNvSpPr txBox="1">
              <a:spLocks noChangeArrowheads="1"/>
            </p:cNvSpPr>
            <p:nvPr/>
          </p:nvSpPr>
          <p:spPr bwMode="auto">
            <a:xfrm>
              <a:off x="2675" y="3750"/>
              <a:ext cx="468"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defRPr sz="2400">
                  <a:solidFill>
                    <a:schemeClr val="tx2"/>
                  </a:solidFill>
                  <a:latin typeface="Tahoma" panose="020B0604030504040204" pitchFamily="34" charset="0"/>
                </a:defRPr>
              </a:lvl1pPr>
              <a:lvl2pPr marL="742950" indent="-285750">
                <a:spcBef>
                  <a:spcPct val="20000"/>
                </a:spcBef>
                <a:defRPr sz="2400">
                  <a:solidFill>
                    <a:schemeClr val="tx2"/>
                  </a:solidFill>
                  <a:latin typeface="Tahoma" panose="020B0604030504040204" pitchFamily="34" charset="0"/>
                </a:defRPr>
              </a:lvl2pPr>
              <a:lvl3pPr marL="1143000" indent="-228600">
                <a:spcBef>
                  <a:spcPct val="20000"/>
                </a:spcBef>
                <a:defRPr sz="2400">
                  <a:solidFill>
                    <a:schemeClr val="tx2"/>
                  </a:solidFill>
                  <a:latin typeface="Tahoma" panose="020B0604030504040204" pitchFamily="34" charset="0"/>
                </a:defRPr>
              </a:lvl3pPr>
              <a:lvl4pPr marL="1600200" indent="-228600">
                <a:spcBef>
                  <a:spcPct val="20000"/>
                </a:spcBef>
                <a:defRPr sz="2400">
                  <a:solidFill>
                    <a:schemeClr val="tx2"/>
                  </a:solidFill>
                  <a:latin typeface="Tahoma" panose="020B0604030504040204" pitchFamily="34" charset="0"/>
                </a:defRPr>
              </a:lvl4pPr>
              <a:lvl5pPr marL="2057400" indent="-228600">
                <a:spcBef>
                  <a:spcPct val="20000"/>
                </a:spcBef>
                <a:defRPr sz="2400">
                  <a:solidFill>
                    <a:schemeClr val="tx2"/>
                  </a:solidFill>
                  <a:latin typeface="Tahoma" panose="020B0604030504040204" pitchFamily="34" charset="0"/>
                </a:defRPr>
              </a:lvl5pPr>
              <a:lvl6pPr marL="2514600" indent="-228600" eaLnBrk="0" fontAlgn="base" hangingPunct="0">
                <a:spcBef>
                  <a:spcPct val="20000"/>
                </a:spcBef>
                <a:spcAft>
                  <a:spcPct val="0"/>
                </a:spcAft>
                <a:defRPr sz="2400">
                  <a:solidFill>
                    <a:schemeClr val="tx2"/>
                  </a:solidFill>
                  <a:latin typeface="Tahoma" panose="020B0604030504040204" pitchFamily="34" charset="0"/>
                </a:defRPr>
              </a:lvl6pPr>
              <a:lvl7pPr marL="2971800" indent="-228600" eaLnBrk="0" fontAlgn="base" hangingPunct="0">
                <a:spcBef>
                  <a:spcPct val="20000"/>
                </a:spcBef>
                <a:spcAft>
                  <a:spcPct val="0"/>
                </a:spcAft>
                <a:defRPr sz="2400">
                  <a:solidFill>
                    <a:schemeClr val="tx2"/>
                  </a:solidFill>
                  <a:latin typeface="Tahoma" panose="020B0604030504040204" pitchFamily="34" charset="0"/>
                </a:defRPr>
              </a:lvl7pPr>
              <a:lvl8pPr marL="3429000" indent="-228600" eaLnBrk="0" fontAlgn="base" hangingPunct="0">
                <a:spcBef>
                  <a:spcPct val="20000"/>
                </a:spcBef>
                <a:spcAft>
                  <a:spcPct val="0"/>
                </a:spcAft>
                <a:defRPr sz="2400">
                  <a:solidFill>
                    <a:schemeClr val="tx2"/>
                  </a:solidFill>
                  <a:latin typeface="Tahoma" panose="020B0604030504040204" pitchFamily="34" charset="0"/>
                </a:defRPr>
              </a:lvl8pPr>
              <a:lvl9pPr marL="3886200" indent="-228600" eaLnBrk="0" fontAlgn="base" hangingPunct="0">
                <a:spcBef>
                  <a:spcPct val="20000"/>
                </a:spcBef>
                <a:spcAft>
                  <a:spcPct val="0"/>
                </a:spcAft>
                <a:defRPr sz="2400">
                  <a:solidFill>
                    <a:schemeClr val="tx2"/>
                  </a:solidFill>
                  <a:latin typeface="Tahoma" panose="020B0604030504040204" pitchFamily="34" charset="0"/>
                </a:defRPr>
              </a:lvl9pPr>
            </a:lstStyle>
            <a:p>
              <a:pPr>
                <a:spcBef>
                  <a:spcPct val="50000"/>
                </a:spcBef>
              </a:pPr>
              <a:r>
                <a:rPr lang="en-GB" altLang="en-US" sz="1200">
                  <a:solidFill>
                    <a:srgbClr val="C00000"/>
                  </a:solidFill>
                  <a:latin typeface="Arial" panose="020B0604020202020204" pitchFamily="34" charset="0"/>
                </a:rPr>
                <a:t>13=IR9.7</a:t>
              </a:r>
            </a:p>
          </p:txBody>
        </p:sp>
      </p:grpSp>
      <p:grpSp>
        <p:nvGrpSpPr>
          <p:cNvPr id="28" name="Group 27"/>
          <p:cNvGrpSpPr>
            <a:grpSpLocks/>
          </p:cNvGrpSpPr>
          <p:nvPr/>
        </p:nvGrpSpPr>
        <p:grpSpPr bwMode="auto">
          <a:xfrm>
            <a:off x="3174379" y="5172571"/>
            <a:ext cx="971404" cy="883876"/>
            <a:chOff x="3357" y="3173"/>
            <a:chExt cx="763" cy="751"/>
          </a:xfrm>
          <a:effectLst>
            <a:glow rad="508000">
              <a:srgbClr val="002569">
                <a:lumMod val="60000"/>
                <a:lumOff val="40000"/>
                <a:alpha val="26000"/>
              </a:srgbClr>
            </a:glow>
          </a:effectLst>
        </p:grpSpPr>
        <p:pic>
          <p:nvPicPr>
            <p:cNvPr id="29" name="Picture 28" descr="BAND09"/>
            <p:cNvPicPr>
              <a:picLocks noChangeAspect="1" noChangeArrowheads="1"/>
            </p:cNvPicPr>
            <p:nvPr/>
          </p:nvPicPr>
          <p:blipFill>
            <a:blip r:embed="rId9" cstate="print">
              <a:extLst>
                <a:ext uri="{28A0092B-C50C-407E-A947-70E740481C1C}">
                  <a14:useLocalDpi xmlns:a14="http://schemas.microsoft.com/office/drawing/2010/main" val="0"/>
                </a:ext>
              </a:extLst>
            </a:blip>
            <a:srcRect t="1740" r="795" b="2428"/>
            <a:stretch>
              <a:fillRect/>
            </a:stretch>
          </p:blipFill>
          <p:spPr bwMode="auto">
            <a:xfrm>
              <a:off x="3357" y="3173"/>
              <a:ext cx="763" cy="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 name="Text Box 29"/>
            <p:cNvSpPr txBox="1">
              <a:spLocks noChangeArrowheads="1"/>
            </p:cNvSpPr>
            <p:nvPr/>
          </p:nvSpPr>
          <p:spPr bwMode="auto">
            <a:xfrm>
              <a:off x="3417" y="3750"/>
              <a:ext cx="517"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defRPr sz="2400">
                  <a:solidFill>
                    <a:schemeClr val="tx2"/>
                  </a:solidFill>
                  <a:latin typeface="Tahoma" panose="020B0604030504040204" pitchFamily="34" charset="0"/>
                </a:defRPr>
              </a:lvl1pPr>
              <a:lvl2pPr marL="742950" indent="-285750">
                <a:spcBef>
                  <a:spcPct val="20000"/>
                </a:spcBef>
                <a:defRPr sz="2400">
                  <a:solidFill>
                    <a:schemeClr val="tx2"/>
                  </a:solidFill>
                  <a:latin typeface="Tahoma" panose="020B0604030504040204" pitchFamily="34" charset="0"/>
                </a:defRPr>
              </a:lvl2pPr>
              <a:lvl3pPr marL="1143000" indent="-228600">
                <a:spcBef>
                  <a:spcPct val="20000"/>
                </a:spcBef>
                <a:defRPr sz="2400">
                  <a:solidFill>
                    <a:schemeClr val="tx2"/>
                  </a:solidFill>
                  <a:latin typeface="Tahoma" panose="020B0604030504040204" pitchFamily="34" charset="0"/>
                </a:defRPr>
              </a:lvl3pPr>
              <a:lvl4pPr marL="1600200" indent="-228600">
                <a:spcBef>
                  <a:spcPct val="20000"/>
                </a:spcBef>
                <a:defRPr sz="2400">
                  <a:solidFill>
                    <a:schemeClr val="tx2"/>
                  </a:solidFill>
                  <a:latin typeface="Tahoma" panose="020B0604030504040204" pitchFamily="34" charset="0"/>
                </a:defRPr>
              </a:lvl4pPr>
              <a:lvl5pPr marL="2057400" indent="-228600">
                <a:spcBef>
                  <a:spcPct val="20000"/>
                </a:spcBef>
                <a:defRPr sz="2400">
                  <a:solidFill>
                    <a:schemeClr val="tx2"/>
                  </a:solidFill>
                  <a:latin typeface="Tahoma" panose="020B0604030504040204" pitchFamily="34" charset="0"/>
                </a:defRPr>
              </a:lvl5pPr>
              <a:lvl6pPr marL="2514600" indent="-228600" eaLnBrk="0" fontAlgn="base" hangingPunct="0">
                <a:spcBef>
                  <a:spcPct val="20000"/>
                </a:spcBef>
                <a:spcAft>
                  <a:spcPct val="0"/>
                </a:spcAft>
                <a:defRPr sz="2400">
                  <a:solidFill>
                    <a:schemeClr val="tx2"/>
                  </a:solidFill>
                  <a:latin typeface="Tahoma" panose="020B0604030504040204" pitchFamily="34" charset="0"/>
                </a:defRPr>
              </a:lvl6pPr>
              <a:lvl7pPr marL="2971800" indent="-228600" eaLnBrk="0" fontAlgn="base" hangingPunct="0">
                <a:spcBef>
                  <a:spcPct val="20000"/>
                </a:spcBef>
                <a:spcAft>
                  <a:spcPct val="0"/>
                </a:spcAft>
                <a:defRPr sz="2400">
                  <a:solidFill>
                    <a:schemeClr val="tx2"/>
                  </a:solidFill>
                  <a:latin typeface="Tahoma" panose="020B0604030504040204" pitchFamily="34" charset="0"/>
                </a:defRPr>
              </a:lvl7pPr>
              <a:lvl8pPr marL="3429000" indent="-228600" eaLnBrk="0" fontAlgn="base" hangingPunct="0">
                <a:spcBef>
                  <a:spcPct val="20000"/>
                </a:spcBef>
                <a:spcAft>
                  <a:spcPct val="0"/>
                </a:spcAft>
                <a:defRPr sz="2400">
                  <a:solidFill>
                    <a:schemeClr val="tx2"/>
                  </a:solidFill>
                  <a:latin typeface="Tahoma" panose="020B0604030504040204" pitchFamily="34" charset="0"/>
                </a:defRPr>
              </a:lvl8pPr>
              <a:lvl9pPr marL="3886200" indent="-228600" eaLnBrk="0" fontAlgn="base" hangingPunct="0">
                <a:spcBef>
                  <a:spcPct val="20000"/>
                </a:spcBef>
                <a:spcAft>
                  <a:spcPct val="0"/>
                </a:spcAft>
                <a:defRPr sz="2400">
                  <a:solidFill>
                    <a:schemeClr val="tx2"/>
                  </a:solidFill>
                  <a:latin typeface="Tahoma" panose="020B0604030504040204" pitchFamily="34" charset="0"/>
                </a:defRPr>
              </a:lvl9pPr>
            </a:lstStyle>
            <a:p>
              <a:pPr marL="0" marR="0" lvl="0" indent="0" defTabSz="914400" eaLnBrk="1" fontAlgn="auto" latinLnBrk="0" hangingPunct="1">
                <a:lnSpc>
                  <a:spcPct val="100000"/>
                </a:lnSpc>
                <a:spcBef>
                  <a:spcPct val="50000"/>
                </a:spcBef>
                <a:spcAft>
                  <a:spcPts val="0"/>
                </a:spcAft>
                <a:buClrTx/>
                <a:buSzTx/>
                <a:buFontTx/>
                <a:buNone/>
                <a:tabLst/>
                <a:defRPr/>
              </a:pPr>
              <a:r>
                <a:rPr kumimoji="0" lang="en-GB" altLang="en-US" sz="1200" i="0" u="none" strike="noStrike" kern="0" cap="none" spc="0" normalizeH="0" baseline="0" noProof="0" dirty="0">
                  <a:ln>
                    <a:noFill/>
                  </a:ln>
                  <a:solidFill>
                    <a:srgbClr val="C00000"/>
                  </a:solidFill>
                  <a:effectLst/>
                  <a:uLnTx/>
                  <a:uFillTx/>
                  <a:latin typeface="Arial" panose="020B0604020202020204" pitchFamily="34" charset="0"/>
                </a:rPr>
                <a:t>14=IR10.5</a:t>
              </a:r>
            </a:p>
          </p:txBody>
        </p:sp>
      </p:grpSp>
      <p:grpSp>
        <p:nvGrpSpPr>
          <p:cNvPr id="31" name="Group 30"/>
          <p:cNvGrpSpPr>
            <a:grpSpLocks/>
          </p:cNvGrpSpPr>
          <p:nvPr/>
        </p:nvGrpSpPr>
        <p:grpSpPr bwMode="auto">
          <a:xfrm>
            <a:off x="4733304" y="5172571"/>
            <a:ext cx="972580" cy="882699"/>
            <a:chOff x="4143" y="3180"/>
            <a:chExt cx="763" cy="750"/>
          </a:xfrm>
        </p:grpSpPr>
        <p:pic>
          <p:nvPicPr>
            <p:cNvPr id="32" name="Picture 31" descr="BAND07"/>
            <p:cNvPicPr>
              <a:picLocks noChangeAspect="1" noChangeArrowheads="1"/>
            </p:cNvPicPr>
            <p:nvPr/>
          </p:nvPicPr>
          <p:blipFill>
            <a:blip r:embed="rId10" cstate="print">
              <a:extLst>
                <a:ext uri="{28A0092B-C50C-407E-A947-70E740481C1C}">
                  <a14:useLocalDpi xmlns:a14="http://schemas.microsoft.com/office/drawing/2010/main" val="0"/>
                </a:ext>
              </a:extLst>
            </a:blip>
            <a:srcRect t="1740" r="795" b="2602"/>
            <a:stretch>
              <a:fillRect/>
            </a:stretch>
          </p:blipFill>
          <p:spPr bwMode="auto">
            <a:xfrm>
              <a:off x="4143" y="3180"/>
              <a:ext cx="763" cy="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Text Box 32"/>
            <p:cNvSpPr txBox="1">
              <a:spLocks noChangeArrowheads="1"/>
            </p:cNvSpPr>
            <p:nvPr/>
          </p:nvSpPr>
          <p:spPr bwMode="auto">
            <a:xfrm>
              <a:off x="4159" y="3750"/>
              <a:ext cx="516"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defRPr sz="2400">
                  <a:solidFill>
                    <a:schemeClr val="tx2"/>
                  </a:solidFill>
                  <a:latin typeface="Tahoma" panose="020B0604030504040204" pitchFamily="34" charset="0"/>
                </a:defRPr>
              </a:lvl1pPr>
              <a:lvl2pPr marL="742950" indent="-285750">
                <a:spcBef>
                  <a:spcPct val="20000"/>
                </a:spcBef>
                <a:defRPr sz="2400">
                  <a:solidFill>
                    <a:schemeClr val="tx2"/>
                  </a:solidFill>
                  <a:latin typeface="Tahoma" panose="020B0604030504040204" pitchFamily="34" charset="0"/>
                </a:defRPr>
              </a:lvl2pPr>
              <a:lvl3pPr marL="1143000" indent="-228600">
                <a:spcBef>
                  <a:spcPct val="20000"/>
                </a:spcBef>
                <a:defRPr sz="2400">
                  <a:solidFill>
                    <a:schemeClr val="tx2"/>
                  </a:solidFill>
                  <a:latin typeface="Tahoma" panose="020B0604030504040204" pitchFamily="34" charset="0"/>
                </a:defRPr>
              </a:lvl3pPr>
              <a:lvl4pPr marL="1600200" indent="-228600">
                <a:spcBef>
                  <a:spcPct val="20000"/>
                </a:spcBef>
                <a:defRPr sz="2400">
                  <a:solidFill>
                    <a:schemeClr val="tx2"/>
                  </a:solidFill>
                  <a:latin typeface="Tahoma" panose="020B0604030504040204" pitchFamily="34" charset="0"/>
                </a:defRPr>
              </a:lvl4pPr>
              <a:lvl5pPr marL="2057400" indent="-228600">
                <a:spcBef>
                  <a:spcPct val="20000"/>
                </a:spcBef>
                <a:defRPr sz="2400">
                  <a:solidFill>
                    <a:schemeClr val="tx2"/>
                  </a:solidFill>
                  <a:latin typeface="Tahoma" panose="020B0604030504040204" pitchFamily="34" charset="0"/>
                </a:defRPr>
              </a:lvl5pPr>
              <a:lvl6pPr marL="2514600" indent="-228600" eaLnBrk="0" fontAlgn="base" hangingPunct="0">
                <a:spcBef>
                  <a:spcPct val="20000"/>
                </a:spcBef>
                <a:spcAft>
                  <a:spcPct val="0"/>
                </a:spcAft>
                <a:defRPr sz="2400">
                  <a:solidFill>
                    <a:schemeClr val="tx2"/>
                  </a:solidFill>
                  <a:latin typeface="Tahoma" panose="020B0604030504040204" pitchFamily="34" charset="0"/>
                </a:defRPr>
              </a:lvl6pPr>
              <a:lvl7pPr marL="2971800" indent="-228600" eaLnBrk="0" fontAlgn="base" hangingPunct="0">
                <a:spcBef>
                  <a:spcPct val="20000"/>
                </a:spcBef>
                <a:spcAft>
                  <a:spcPct val="0"/>
                </a:spcAft>
                <a:defRPr sz="2400">
                  <a:solidFill>
                    <a:schemeClr val="tx2"/>
                  </a:solidFill>
                  <a:latin typeface="Tahoma" panose="020B0604030504040204" pitchFamily="34" charset="0"/>
                </a:defRPr>
              </a:lvl7pPr>
              <a:lvl8pPr marL="3429000" indent="-228600" eaLnBrk="0" fontAlgn="base" hangingPunct="0">
                <a:spcBef>
                  <a:spcPct val="20000"/>
                </a:spcBef>
                <a:spcAft>
                  <a:spcPct val="0"/>
                </a:spcAft>
                <a:defRPr sz="2400">
                  <a:solidFill>
                    <a:schemeClr val="tx2"/>
                  </a:solidFill>
                  <a:latin typeface="Tahoma" panose="020B0604030504040204" pitchFamily="34" charset="0"/>
                </a:defRPr>
              </a:lvl8pPr>
              <a:lvl9pPr marL="3886200" indent="-228600" eaLnBrk="0" fontAlgn="base" hangingPunct="0">
                <a:spcBef>
                  <a:spcPct val="20000"/>
                </a:spcBef>
                <a:spcAft>
                  <a:spcPct val="0"/>
                </a:spcAft>
                <a:defRPr sz="2400">
                  <a:solidFill>
                    <a:schemeClr val="tx2"/>
                  </a:solidFill>
                  <a:latin typeface="Tahoma" panose="020B0604030504040204" pitchFamily="34" charset="0"/>
                </a:defRPr>
              </a:lvl9pPr>
            </a:lstStyle>
            <a:p>
              <a:pPr>
                <a:spcBef>
                  <a:spcPct val="50000"/>
                </a:spcBef>
              </a:pPr>
              <a:r>
                <a:rPr lang="en-GB" altLang="en-US" sz="1200">
                  <a:solidFill>
                    <a:srgbClr val="C00000"/>
                  </a:solidFill>
                  <a:latin typeface="Arial" panose="020B0604020202020204" pitchFamily="34" charset="0"/>
                </a:rPr>
                <a:t>15=IR12.3</a:t>
              </a:r>
            </a:p>
          </p:txBody>
        </p:sp>
      </p:grpSp>
      <p:grpSp>
        <p:nvGrpSpPr>
          <p:cNvPr id="34" name="Group 33"/>
          <p:cNvGrpSpPr>
            <a:grpSpLocks/>
          </p:cNvGrpSpPr>
          <p:nvPr/>
        </p:nvGrpSpPr>
        <p:grpSpPr bwMode="auto">
          <a:xfrm>
            <a:off x="6139828" y="5172571"/>
            <a:ext cx="1000805" cy="887407"/>
            <a:chOff x="4906" y="3182"/>
            <a:chExt cx="786" cy="754"/>
          </a:xfrm>
        </p:grpSpPr>
        <p:pic>
          <p:nvPicPr>
            <p:cNvPr id="35" name="Picture 34" descr="BAND11"/>
            <p:cNvPicPr>
              <a:picLocks noChangeAspect="1" noChangeArrowheads="1"/>
            </p:cNvPicPr>
            <p:nvPr/>
          </p:nvPicPr>
          <p:blipFill>
            <a:blip r:embed="rId11" cstate="print">
              <a:extLst>
                <a:ext uri="{28A0092B-C50C-407E-A947-70E740481C1C}">
                  <a14:useLocalDpi xmlns:a14="http://schemas.microsoft.com/office/drawing/2010/main" val="0"/>
                </a:ext>
              </a:extLst>
            </a:blip>
            <a:srcRect t="1740" r="795" b="2081"/>
            <a:stretch>
              <a:fillRect/>
            </a:stretch>
          </p:blipFill>
          <p:spPr bwMode="auto">
            <a:xfrm>
              <a:off x="4929" y="3182"/>
              <a:ext cx="763" cy="7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 name="Text Box 35"/>
            <p:cNvSpPr txBox="1">
              <a:spLocks noChangeArrowheads="1"/>
            </p:cNvSpPr>
            <p:nvPr/>
          </p:nvSpPr>
          <p:spPr bwMode="auto">
            <a:xfrm>
              <a:off x="4906" y="3750"/>
              <a:ext cx="517"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defRPr sz="2400">
                  <a:solidFill>
                    <a:schemeClr val="tx2"/>
                  </a:solidFill>
                  <a:latin typeface="Tahoma" panose="020B0604030504040204" pitchFamily="34" charset="0"/>
                </a:defRPr>
              </a:lvl1pPr>
              <a:lvl2pPr marL="742950" indent="-285750">
                <a:spcBef>
                  <a:spcPct val="20000"/>
                </a:spcBef>
                <a:defRPr sz="2400">
                  <a:solidFill>
                    <a:schemeClr val="tx2"/>
                  </a:solidFill>
                  <a:latin typeface="Tahoma" panose="020B0604030504040204" pitchFamily="34" charset="0"/>
                </a:defRPr>
              </a:lvl2pPr>
              <a:lvl3pPr marL="1143000" indent="-228600">
                <a:spcBef>
                  <a:spcPct val="20000"/>
                </a:spcBef>
                <a:defRPr sz="2400">
                  <a:solidFill>
                    <a:schemeClr val="tx2"/>
                  </a:solidFill>
                  <a:latin typeface="Tahoma" panose="020B0604030504040204" pitchFamily="34" charset="0"/>
                </a:defRPr>
              </a:lvl3pPr>
              <a:lvl4pPr marL="1600200" indent="-228600">
                <a:spcBef>
                  <a:spcPct val="20000"/>
                </a:spcBef>
                <a:defRPr sz="2400">
                  <a:solidFill>
                    <a:schemeClr val="tx2"/>
                  </a:solidFill>
                  <a:latin typeface="Tahoma" panose="020B0604030504040204" pitchFamily="34" charset="0"/>
                </a:defRPr>
              </a:lvl4pPr>
              <a:lvl5pPr marL="2057400" indent="-228600">
                <a:spcBef>
                  <a:spcPct val="20000"/>
                </a:spcBef>
                <a:defRPr sz="2400">
                  <a:solidFill>
                    <a:schemeClr val="tx2"/>
                  </a:solidFill>
                  <a:latin typeface="Tahoma" panose="020B0604030504040204" pitchFamily="34" charset="0"/>
                </a:defRPr>
              </a:lvl5pPr>
              <a:lvl6pPr marL="2514600" indent="-228600" eaLnBrk="0" fontAlgn="base" hangingPunct="0">
                <a:spcBef>
                  <a:spcPct val="20000"/>
                </a:spcBef>
                <a:spcAft>
                  <a:spcPct val="0"/>
                </a:spcAft>
                <a:defRPr sz="2400">
                  <a:solidFill>
                    <a:schemeClr val="tx2"/>
                  </a:solidFill>
                  <a:latin typeface="Tahoma" panose="020B0604030504040204" pitchFamily="34" charset="0"/>
                </a:defRPr>
              </a:lvl6pPr>
              <a:lvl7pPr marL="2971800" indent="-228600" eaLnBrk="0" fontAlgn="base" hangingPunct="0">
                <a:spcBef>
                  <a:spcPct val="20000"/>
                </a:spcBef>
                <a:spcAft>
                  <a:spcPct val="0"/>
                </a:spcAft>
                <a:defRPr sz="2400">
                  <a:solidFill>
                    <a:schemeClr val="tx2"/>
                  </a:solidFill>
                  <a:latin typeface="Tahoma" panose="020B0604030504040204" pitchFamily="34" charset="0"/>
                </a:defRPr>
              </a:lvl7pPr>
              <a:lvl8pPr marL="3429000" indent="-228600" eaLnBrk="0" fontAlgn="base" hangingPunct="0">
                <a:spcBef>
                  <a:spcPct val="20000"/>
                </a:spcBef>
                <a:spcAft>
                  <a:spcPct val="0"/>
                </a:spcAft>
                <a:defRPr sz="2400">
                  <a:solidFill>
                    <a:schemeClr val="tx2"/>
                  </a:solidFill>
                  <a:latin typeface="Tahoma" panose="020B0604030504040204" pitchFamily="34" charset="0"/>
                </a:defRPr>
              </a:lvl8pPr>
              <a:lvl9pPr marL="3886200" indent="-228600" eaLnBrk="0" fontAlgn="base" hangingPunct="0">
                <a:spcBef>
                  <a:spcPct val="20000"/>
                </a:spcBef>
                <a:spcAft>
                  <a:spcPct val="0"/>
                </a:spcAft>
                <a:defRPr sz="2400">
                  <a:solidFill>
                    <a:schemeClr val="tx2"/>
                  </a:solidFill>
                  <a:latin typeface="Tahoma" panose="020B0604030504040204" pitchFamily="34" charset="0"/>
                </a:defRPr>
              </a:lvl9pPr>
            </a:lstStyle>
            <a:p>
              <a:pPr>
                <a:spcBef>
                  <a:spcPct val="50000"/>
                </a:spcBef>
              </a:pPr>
              <a:r>
                <a:rPr lang="en-GB" altLang="en-US" sz="1200">
                  <a:solidFill>
                    <a:srgbClr val="C00000"/>
                  </a:solidFill>
                  <a:latin typeface="Arial" panose="020B0604020202020204" pitchFamily="34" charset="0"/>
                </a:rPr>
                <a:t>16=IR13.3</a:t>
              </a:r>
            </a:p>
          </p:txBody>
        </p:sp>
      </p:grpSp>
      <p:grpSp>
        <p:nvGrpSpPr>
          <p:cNvPr id="37" name="Group 36"/>
          <p:cNvGrpSpPr>
            <a:grpSpLocks/>
          </p:cNvGrpSpPr>
          <p:nvPr/>
        </p:nvGrpSpPr>
        <p:grpSpPr bwMode="auto">
          <a:xfrm>
            <a:off x="366091" y="1140322"/>
            <a:ext cx="963172" cy="881522"/>
            <a:chOff x="839" y="845"/>
            <a:chExt cx="756" cy="749"/>
          </a:xfrm>
        </p:grpSpPr>
        <p:pic>
          <p:nvPicPr>
            <p:cNvPr id="38" name="Picture 37" descr="MSG_VIS0"/>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839" y="845"/>
              <a:ext cx="756" cy="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 name="Text Box 38"/>
            <p:cNvSpPr txBox="1">
              <a:spLocks noChangeArrowheads="1"/>
            </p:cNvSpPr>
            <p:nvPr/>
          </p:nvSpPr>
          <p:spPr bwMode="auto">
            <a:xfrm>
              <a:off x="858" y="1389"/>
              <a:ext cx="474"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defRPr sz="2400">
                  <a:solidFill>
                    <a:schemeClr val="tx2"/>
                  </a:solidFill>
                  <a:latin typeface="Tahoma" panose="020B0604030504040204" pitchFamily="34" charset="0"/>
                </a:defRPr>
              </a:lvl1pPr>
              <a:lvl2pPr marL="742950" indent="-285750">
                <a:spcBef>
                  <a:spcPct val="20000"/>
                </a:spcBef>
                <a:defRPr sz="2400">
                  <a:solidFill>
                    <a:schemeClr val="tx2"/>
                  </a:solidFill>
                  <a:latin typeface="Tahoma" panose="020B0604030504040204" pitchFamily="34" charset="0"/>
                </a:defRPr>
              </a:lvl2pPr>
              <a:lvl3pPr marL="1143000" indent="-228600">
                <a:spcBef>
                  <a:spcPct val="20000"/>
                </a:spcBef>
                <a:defRPr sz="2400">
                  <a:solidFill>
                    <a:schemeClr val="tx2"/>
                  </a:solidFill>
                  <a:latin typeface="Tahoma" panose="020B0604030504040204" pitchFamily="34" charset="0"/>
                </a:defRPr>
              </a:lvl3pPr>
              <a:lvl4pPr marL="1600200" indent="-228600">
                <a:spcBef>
                  <a:spcPct val="20000"/>
                </a:spcBef>
                <a:defRPr sz="2400">
                  <a:solidFill>
                    <a:schemeClr val="tx2"/>
                  </a:solidFill>
                  <a:latin typeface="Tahoma" panose="020B0604030504040204" pitchFamily="34" charset="0"/>
                </a:defRPr>
              </a:lvl4pPr>
              <a:lvl5pPr marL="2057400" indent="-228600">
                <a:spcBef>
                  <a:spcPct val="20000"/>
                </a:spcBef>
                <a:defRPr sz="2400">
                  <a:solidFill>
                    <a:schemeClr val="tx2"/>
                  </a:solidFill>
                  <a:latin typeface="Tahoma" panose="020B0604030504040204" pitchFamily="34" charset="0"/>
                </a:defRPr>
              </a:lvl5pPr>
              <a:lvl6pPr marL="2514600" indent="-228600" eaLnBrk="0" fontAlgn="base" hangingPunct="0">
                <a:spcBef>
                  <a:spcPct val="20000"/>
                </a:spcBef>
                <a:spcAft>
                  <a:spcPct val="0"/>
                </a:spcAft>
                <a:defRPr sz="2400">
                  <a:solidFill>
                    <a:schemeClr val="tx2"/>
                  </a:solidFill>
                  <a:latin typeface="Tahoma" panose="020B0604030504040204" pitchFamily="34" charset="0"/>
                </a:defRPr>
              </a:lvl6pPr>
              <a:lvl7pPr marL="2971800" indent="-228600" eaLnBrk="0" fontAlgn="base" hangingPunct="0">
                <a:spcBef>
                  <a:spcPct val="20000"/>
                </a:spcBef>
                <a:spcAft>
                  <a:spcPct val="0"/>
                </a:spcAft>
                <a:defRPr sz="2400">
                  <a:solidFill>
                    <a:schemeClr val="tx2"/>
                  </a:solidFill>
                  <a:latin typeface="Tahoma" panose="020B0604030504040204" pitchFamily="34" charset="0"/>
                </a:defRPr>
              </a:lvl7pPr>
              <a:lvl8pPr marL="3429000" indent="-228600" eaLnBrk="0" fontAlgn="base" hangingPunct="0">
                <a:spcBef>
                  <a:spcPct val="20000"/>
                </a:spcBef>
                <a:spcAft>
                  <a:spcPct val="0"/>
                </a:spcAft>
                <a:defRPr sz="2400">
                  <a:solidFill>
                    <a:schemeClr val="tx2"/>
                  </a:solidFill>
                  <a:latin typeface="Tahoma" panose="020B0604030504040204" pitchFamily="34" charset="0"/>
                </a:defRPr>
              </a:lvl8pPr>
              <a:lvl9pPr marL="3886200" indent="-228600" eaLnBrk="0" fontAlgn="base" hangingPunct="0">
                <a:spcBef>
                  <a:spcPct val="20000"/>
                </a:spcBef>
                <a:spcAft>
                  <a:spcPct val="0"/>
                </a:spcAft>
                <a:defRPr sz="2400">
                  <a:solidFill>
                    <a:schemeClr val="tx2"/>
                  </a:solidFill>
                  <a:latin typeface="Tahoma" panose="020B0604030504040204" pitchFamily="34" charset="0"/>
                </a:defRPr>
              </a:lvl9pPr>
            </a:lstStyle>
            <a:p>
              <a:pPr>
                <a:spcBef>
                  <a:spcPct val="50000"/>
                </a:spcBef>
              </a:pPr>
              <a:r>
                <a:rPr lang="en-GB" altLang="en-US" sz="1200">
                  <a:solidFill>
                    <a:srgbClr val="FF0000"/>
                  </a:solidFill>
                  <a:latin typeface="Arial" panose="020B0604020202020204" pitchFamily="34" charset="0"/>
                </a:rPr>
                <a:t>1=VIS0.4</a:t>
              </a:r>
            </a:p>
          </p:txBody>
        </p:sp>
      </p:grpSp>
      <p:grpSp>
        <p:nvGrpSpPr>
          <p:cNvPr id="40" name="Group 39"/>
          <p:cNvGrpSpPr>
            <a:grpSpLocks/>
          </p:cNvGrpSpPr>
          <p:nvPr/>
        </p:nvGrpSpPr>
        <p:grpSpPr bwMode="auto">
          <a:xfrm>
            <a:off x="1771029" y="1140322"/>
            <a:ext cx="963172" cy="881522"/>
            <a:chOff x="1701" y="845"/>
            <a:chExt cx="756" cy="749"/>
          </a:xfrm>
        </p:grpSpPr>
        <p:pic>
          <p:nvPicPr>
            <p:cNvPr id="41" name="Picture 40" descr="MSG_VIS0"/>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701" y="845"/>
              <a:ext cx="756" cy="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2" name="Text Box 41"/>
            <p:cNvSpPr txBox="1">
              <a:spLocks noChangeArrowheads="1"/>
            </p:cNvSpPr>
            <p:nvPr/>
          </p:nvSpPr>
          <p:spPr bwMode="auto">
            <a:xfrm>
              <a:off x="1720" y="1389"/>
              <a:ext cx="474"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defRPr sz="2400">
                  <a:solidFill>
                    <a:schemeClr val="tx2"/>
                  </a:solidFill>
                  <a:latin typeface="Tahoma" panose="020B0604030504040204" pitchFamily="34" charset="0"/>
                </a:defRPr>
              </a:lvl1pPr>
              <a:lvl2pPr marL="742950" indent="-285750">
                <a:spcBef>
                  <a:spcPct val="20000"/>
                </a:spcBef>
                <a:defRPr sz="2400">
                  <a:solidFill>
                    <a:schemeClr val="tx2"/>
                  </a:solidFill>
                  <a:latin typeface="Tahoma" panose="020B0604030504040204" pitchFamily="34" charset="0"/>
                </a:defRPr>
              </a:lvl2pPr>
              <a:lvl3pPr marL="1143000" indent="-228600">
                <a:spcBef>
                  <a:spcPct val="20000"/>
                </a:spcBef>
                <a:defRPr sz="2400">
                  <a:solidFill>
                    <a:schemeClr val="tx2"/>
                  </a:solidFill>
                  <a:latin typeface="Tahoma" panose="020B0604030504040204" pitchFamily="34" charset="0"/>
                </a:defRPr>
              </a:lvl3pPr>
              <a:lvl4pPr marL="1600200" indent="-228600">
                <a:spcBef>
                  <a:spcPct val="20000"/>
                </a:spcBef>
                <a:defRPr sz="2400">
                  <a:solidFill>
                    <a:schemeClr val="tx2"/>
                  </a:solidFill>
                  <a:latin typeface="Tahoma" panose="020B0604030504040204" pitchFamily="34" charset="0"/>
                </a:defRPr>
              </a:lvl4pPr>
              <a:lvl5pPr marL="2057400" indent="-228600">
                <a:spcBef>
                  <a:spcPct val="20000"/>
                </a:spcBef>
                <a:defRPr sz="2400">
                  <a:solidFill>
                    <a:schemeClr val="tx2"/>
                  </a:solidFill>
                  <a:latin typeface="Tahoma" panose="020B0604030504040204" pitchFamily="34" charset="0"/>
                </a:defRPr>
              </a:lvl5pPr>
              <a:lvl6pPr marL="2514600" indent="-228600" eaLnBrk="0" fontAlgn="base" hangingPunct="0">
                <a:spcBef>
                  <a:spcPct val="20000"/>
                </a:spcBef>
                <a:spcAft>
                  <a:spcPct val="0"/>
                </a:spcAft>
                <a:defRPr sz="2400">
                  <a:solidFill>
                    <a:schemeClr val="tx2"/>
                  </a:solidFill>
                  <a:latin typeface="Tahoma" panose="020B0604030504040204" pitchFamily="34" charset="0"/>
                </a:defRPr>
              </a:lvl6pPr>
              <a:lvl7pPr marL="2971800" indent="-228600" eaLnBrk="0" fontAlgn="base" hangingPunct="0">
                <a:spcBef>
                  <a:spcPct val="20000"/>
                </a:spcBef>
                <a:spcAft>
                  <a:spcPct val="0"/>
                </a:spcAft>
                <a:defRPr sz="2400">
                  <a:solidFill>
                    <a:schemeClr val="tx2"/>
                  </a:solidFill>
                  <a:latin typeface="Tahoma" panose="020B0604030504040204" pitchFamily="34" charset="0"/>
                </a:defRPr>
              </a:lvl7pPr>
              <a:lvl8pPr marL="3429000" indent="-228600" eaLnBrk="0" fontAlgn="base" hangingPunct="0">
                <a:spcBef>
                  <a:spcPct val="20000"/>
                </a:spcBef>
                <a:spcAft>
                  <a:spcPct val="0"/>
                </a:spcAft>
                <a:defRPr sz="2400">
                  <a:solidFill>
                    <a:schemeClr val="tx2"/>
                  </a:solidFill>
                  <a:latin typeface="Tahoma" panose="020B0604030504040204" pitchFamily="34" charset="0"/>
                </a:defRPr>
              </a:lvl8pPr>
              <a:lvl9pPr marL="3886200" indent="-228600" eaLnBrk="0" fontAlgn="base" hangingPunct="0">
                <a:spcBef>
                  <a:spcPct val="20000"/>
                </a:spcBef>
                <a:spcAft>
                  <a:spcPct val="0"/>
                </a:spcAft>
                <a:defRPr sz="2400">
                  <a:solidFill>
                    <a:schemeClr val="tx2"/>
                  </a:solidFill>
                  <a:latin typeface="Tahoma" panose="020B0604030504040204" pitchFamily="34" charset="0"/>
                </a:defRPr>
              </a:lvl9pPr>
            </a:lstStyle>
            <a:p>
              <a:pPr>
                <a:spcBef>
                  <a:spcPct val="50000"/>
                </a:spcBef>
              </a:pPr>
              <a:r>
                <a:rPr lang="en-GB" altLang="en-US" sz="1200">
                  <a:solidFill>
                    <a:srgbClr val="FF0000"/>
                  </a:solidFill>
                  <a:latin typeface="Arial" panose="020B0604020202020204" pitchFamily="34" charset="0"/>
                </a:rPr>
                <a:t>2=VIS0.5</a:t>
              </a:r>
            </a:p>
          </p:txBody>
        </p:sp>
      </p:grpSp>
      <p:grpSp>
        <p:nvGrpSpPr>
          <p:cNvPr id="43" name="Group 42"/>
          <p:cNvGrpSpPr>
            <a:grpSpLocks/>
          </p:cNvGrpSpPr>
          <p:nvPr/>
        </p:nvGrpSpPr>
        <p:grpSpPr bwMode="auto">
          <a:xfrm>
            <a:off x="5982666" y="1140322"/>
            <a:ext cx="915968" cy="881522"/>
            <a:chOff x="3787" y="1570"/>
            <a:chExt cx="756" cy="749"/>
          </a:xfrm>
        </p:grpSpPr>
        <p:pic>
          <p:nvPicPr>
            <p:cNvPr id="44" name="Picture 43" descr="MSG_VIS0"/>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787" y="1570"/>
              <a:ext cx="756" cy="749"/>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45" name="Text Box 44"/>
            <p:cNvSpPr txBox="1">
              <a:spLocks noChangeArrowheads="1"/>
            </p:cNvSpPr>
            <p:nvPr/>
          </p:nvSpPr>
          <p:spPr bwMode="auto">
            <a:xfrm>
              <a:off x="3849" y="2115"/>
              <a:ext cx="483" cy="173"/>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defRPr sz="2400">
                  <a:solidFill>
                    <a:schemeClr val="tx2"/>
                  </a:solidFill>
                  <a:latin typeface="Tahoma" panose="020B0604030504040204" pitchFamily="34" charset="0"/>
                </a:defRPr>
              </a:lvl1pPr>
              <a:lvl2pPr marL="742950" indent="-285750">
                <a:spcBef>
                  <a:spcPct val="20000"/>
                </a:spcBef>
                <a:defRPr sz="2400">
                  <a:solidFill>
                    <a:schemeClr val="tx2"/>
                  </a:solidFill>
                  <a:latin typeface="Tahoma" panose="020B0604030504040204" pitchFamily="34" charset="0"/>
                </a:defRPr>
              </a:lvl2pPr>
              <a:lvl3pPr marL="1143000" indent="-228600">
                <a:spcBef>
                  <a:spcPct val="20000"/>
                </a:spcBef>
                <a:defRPr sz="2400">
                  <a:solidFill>
                    <a:schemeClr val="tx2"/>
                  </a:solidFill>
                  <a:latin typeface="Tahoma" panose="020B0604030504040204" pitchFamily="34" charset="0"/>
                </a:defRPr>
              </a:lvl3pPr>
              <a:lvl4pPr marL="1600200" indent="-228600">
                <a:spcBef>
                  <a:spcPct val="20000"/>
                </a:spcBef>
                <a:defRPr sz="2400">
                  <a:solidFill>
                    <a:schemeClr val="tx2"/>
                  </a:solidFill>
                  <a:latin typeface="Tahoma" panose="020B0604030504040204" pitchFamily="34" charset="0"/>
                </a:defRPr>
              </a:lvl4pPr>
              <a:lvl5pPr marL="2057400" indent="-228600">
                <a:spcBef>
                  <a:spcPct val="20000"/>
                </a:spcBef>
                <a:defRPr sz="2400">
                  <a:solidFill>
                    <a:schemeClr val="tx2"/>
                  </a:solidFill>
                  <a:latin typeface="Tahoma" panose="020B0604030504040204" pitchFamily="34" charset="0"/>
                </a:defRPr>
              </a:lvl5pPr>
              <a:lvl6pPr marL="2514600" indent="-228600" eaLnBrk="0" fontAlgn="base" hangingPunct="0">
                <a:spcBef>
                  <a:spcPct val="20000"/>
                </a:spcBef>
                <a:spcAft>
                  <a:spcPct val="0"/>
                </a:spcAft>
                <a:defRPr sz="2400">
                  <a:solidFill>
                    <a:schemeClr val="tx2"/>
                  </a:solidFill>
                  <a:latin typeface="Tahoma" panose="020B0604030504040204" pitchFamily="34" charset="0"/>
                </a:defRPr>
              </a:lvl6pPr>
              <a:lvl7pPr marL="2971800" indent="-228600" eaLnBrk="0" fontAlgn="base" hangingPunct="0">
                <a:spcBef>
                  <a:spcPct val="20000"/>
                </a:spcBef>
                <a:spcAft>
                  <a:spcPct val="0"/>
                </a:spcAft>
                <a:defRPr sz="2400">
                  <a:solidFill>
                    <a:schemeClr val="tx2"/>
                  </a:solidFill>
                  <a:latin typeface="Tahoma" panose="020B0604030504040204" pitchFamily="34" charset="0"/>
                </a:defRPr>
              </a:lvl7pPr>
              <a:lvl8pPr marL="3429000" indent="-228600" eaLnBrk="0" fontAlgn="base" hangingPunct="0">
                <a:spcBef>
                  <a:spcPct val="20000"/>
                </a:spcBef>
                <a:spcAft>
                  <a:spcPct val="0"/>
                </a:spcAft>
                <a:defRPr sz="2400">
                  <a:solidFill>
                    <a:schemeClr val="tx2"/>
                  </a:solidFill>
                  <a:latin typeface="Tahoma" panose="020B0604030504040204" pitchFamily="34" charset="0"/>
                </a:defRPr>
              </a:lvl8pPr>
              <a:lvl9pPr marL="3886200" indent="-228600" eaLnBrk="0" fontAlgn="base" hangingPunct="0">
                <a:spcBef>
                  <a:spcPct val="20000"/>
                </a:spcBef>
                <a:spcAft>
                  <a:spcPct val="0"/>
                </a:spcAft>
                <a:defRPr sz="2400">
                  <a:solidFill>
                    <a:schemeClr val="tx2"/>
                  </a:solidFill>
                  <a:latin typeface="Tahoma" panose="020B0604030504040204" pitchFamily="34" charset="0"/>
                </a:defRPr>
              </a:lvl9pPr>
            </a:lstStyle>
            <a:p>
              <a:pPr>
                <a:spcBef>
                  <a:spcPct val="50000"/>
                </a:spcBef>
              </a:pPr>
              <a:r>
                <a:rPr lang="en-GB" altLang="en-US" sz="1200">
                  <a:solidFill>
                    <a:srgbClr val="FF0000"/>
                  </a:solidFill>
                  <a:latin typeface="Arial" panose="020B0604020202020204" pitchFamily="34" charset="0"/>
                </a:rPr>
                <a:t>5=NIR0.9</a:t>
              </a:r>
            </a:p>
          </p:txBody>
        </p:sp>
      </p:grpSp>
      <p:grpSp>
        <p:nvGrpSpPr>
          <p:cNvPr id="46" name="Group 45"/>
          <p:cNvGrpSpPr>
            <a:grpSpLocks/>
          </p:cNvGrpSpPr>
          <p:nvPr/>
        </p:nvGrpSpPr>
        <p:grpSpPr bwMode="auto">
          <a:xfrm>
            <a:off x="7318415" y="1140322"/>
            <a:ext cx="982674" cy="881522"/>
            <a:chOff x="4583" y="1616"/>
            <a:chExt cx="777" cy="749"/>
          </a:xfrm>
        </p:grpSpPr>
        <p:pic>
          <p:nvPicPr>
            <p:cNvPr id="47" name="Picture 46" descr="MSG_VIS0"/>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583" y="1616"/>
              <a:ext cx="777" cy="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 name="Text Box 47"/>
            <p:cNvSpPr txBox="1">
              <a:spLocks noChangeArrowheads="1"/>
            </p:cNvSpPr>
            <p:nvPr/>
          </p:nvSpPr>
          <p:spPr bwMode="auto">
            <a:xfrm>
              <a:off x="4666" y="2161"/>
              <a:ext cx="483"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defRPr sz="2400">
                  <a:solidFill>
                    <a:schemeClr val="tx2"/>
                  </a:solidFill>
                  <a:latin typeface="Tahoma" panose="020B0604030504040204" pitchFamily="34" charset="0"/>
                </a:defRPr>
              </a:lvl1pPr>
              <a:lvl2pPr marL="742950" indent="-285750">
                <a:spcBef>
                  <a:spcPct val="20000"/>
                </a:spcBef>
                <a:defRPr sz="2400">
                  <a:solidFill>
                    <a:schemeClr val="tx2"/>
                  </a:solidFill>
                  <a:latin typeface="Tahoma" panose="020B0604030504040204" pitchFamily="34" charset="0"/>
                </a:defRPr>
              </a:lvl2pPr>
              <a:lvl3pPr marL="1143000" indent="-228600">
                <a:spcBef>
                  <a:spcPct val="20000"/>
                </a:spcBef>
                <a:defRPr sz="2400">
                  <a:solidFill>
                    <a:schemeClr val="tx2"/>
                  </a:solidFill>
                  <a:latin typeface="Tahoma" panose="020B0604030504040204" pitchFamily="34" charset="0"/>
                </a:defRPr>
              </a:lvl3pPr>
              <a:lvl4pPr marL="1600200" indent="-228600">
                <a:spcBef>
                  <a:spcPct val="20000"/>
                </a:spcBef>
                <a:defRPr sz="2400">
                  <a:solidFill>
                    <a:schemeClr val="tx2"/>
                  </a:solidFill>
                  <a:latin typeface="Tahoma" panose="020B0604030504040204" pitchFamily="34" charset="0"/>
                </a:defRPr>
              </a:lvl4pPr>
              <a:lvl5pPr marL="2057400" indent="-228600">
                <a:spcBef>
                  <a:spcPct val="20000"/>
                </a:spcBef>
                <a:defRPr sz="2400">
                  <a:solidFill>
                    <a:schemeClr val="tx2"/>
                  </a:solidFill>
                  <a:latin typeface="Tahoma" panose="020B0604030504040204" pitchFamily="34" charset="0"/>
                </a:defRPr>
              </a:lvl5pPr>
              <a:lvl6pPr marL="2514600" indent="-228600" eaLnBrk="0" fontAlgn="base" hangingPunct="0">
                <a:spcBef>
                  <a:spcPct val="20000"/>
                </a:spcBef>
                <a:spcAft>
                  <a:spcPct val="0"/>
                </a:spcAft>
                <a:defRPr sz="2400">
                  <a:solidFill>
                    <a:schemeClr val="tx2"/>
                  </a:solidFill>
                  <a:latin typeface="Tahoma" panose="020B0604030504040204" pitchFamily="34" charset="0"/>
                </a:defRPr>
              </a:lvl6pPr>
              <a:lvl7pPr marL="2971800" indent="-228600" eaLnBrk="0" fontAlgn="base" hangingPunct="0">
                <a:spcBef>
                  <a:spcPct val="20000"/>
                </a:spcBef>
                <a:spcAft>
                  <a:spcPct val="0"/>
                </a:spcAft>
                <a:defRPr sz="2400">
                  <a:solidFill>
                    <a:schemeClr val="tx2"/>
                  </a:solidFill>
                  <a:latin typeface="Tahoma" panose="020B0604030504040204" pitchFamily="34" charset="0"/>
                </a:defRPr>
              </a:lvl7pPr>
              <a:lvl8pPr marL="3429000" indent="-228600" eaLnBrk="0" fontAlgn="base" hangingPunct="0">
                <a:spcBef>
                  <a:spcPct val="20000"/>
                </a:spcBef>
                <a:spcAft>
                  <a:spcPct val="0"/>
                </a:spcAft>
                <a:defRPr sz="2400">
                  <a:solidFill>
                    <a:schemeClr val="tx2"/>
                  </a:solidFill>
                  <a:latin typeface="Tahoma" panose="020B0604030504040204" pitchFamily="34" charset="0"/>
                </a:defRPr>
              </a:lvl8pPr>
              <a:lvl9pPr marL="3886200" indent="-228600" eaLnBrk="0" fontAlgn="base" hangingPunct="0">
                <a:spcBef>
                  <a:spcPct val="20000"/>
                </a:spcBef>
                <a:spcAft>
                  <a:spcPct val="0"/>
                </a:spcAft>
                <a:defRPr sz="2400">
                  <a:solidFill>
                    <a:schemeClr val="tx2"/>
                  </a:solidFill>
                  <a:latin typeface="Tahoma" panose="020B0604030504040204" pitchFamily="34" charset="0"/>
                </a:defRPr>
              </a:lvl9pPr>
            </a:lstStyle>
            <a:p>
              <a:pPr>
                <a:spcBef>
                  <a:spcPct val="50000"/>
                </a:spcBef>
              </a:pPr>
              <a:r>
                <a:rPr lang="en-GB" altLang="en-US" sz="1200">
                  <a:solidFill>
                    <a:srgbClr val="FF0000"/>
                  </a:solidFill>
                  <a:latin typeface="Arial" panose="020B0604020202020204" pitchFamily="34" charset="0"/>
                </a:rPr>
                <a:t>6=NIR1.3</a:t>
              </a:r>
            </a:p>
          </p:txBody>
        </p:sp>
      </p:grpSp>
      <p:grpSp>
        <p:nvGrpSpPr>
          <p:cNvPr id="49" name="Group 48"/>
          <p:cNvGrpSpPr>
            <a:grpSpLocks/>
          </p:cNvGrpSpPr>
          <p:nvPr/>
        </p:nvGrpSpPr>
        <p:grpSpPr bwMode="auto">
          <a:xfrm>
            <a:off x="6528766" y="2399208"/>
            <a:ext cx="963172" cy="1052177"/>
            <a:chOff x="4604" y="1616"/>
            <a:chExt cx="756" cy="894"/>
          </a:xfrm>
          <a:effectLst>
            <a:glow rad="457200">
              <a:srgbClr val="002569">
                <a:lumMod val="60000"/>
                <a:lumOff val="40000"/>
                <a:alpha val="25000"/>
              </a:srgbClr>
            </a:glow>
          </a:effectLst>
        </p:grpSpPr>
        <p:pic>
          <p:nvPicPr>
            <p:cNvPr id="50" name="Picture 49" descr="MSG_VIS0"/>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604" y="1616"/>
              <a:ext cx="756" cy="749"/>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51" name="Text Box 50"/>
            <p:cNvSpPr txBox="1">
              <a:spLocks noChangeArrowheads="1"/>
            </p:cNvSpPr>
            <p:nvPr/>
          </p:nvSpPr>
          <p:spPr bwMode="auto">
            <a:xfrm>
              <a:off x="4666" y="2161"/>
              <a:ext cx="536" cy="349"/>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defRPr sz="2400">
                  <a:solidFill>
                    <a:schemeClr val="tx2"/>
                  </a:solidFill>
                  <a:latin typeface="Tahoma" panose="020B0604030504040204" pitchFamily="34" charset="0"/>
                </a:defRPr>
              </a:lvl1pPr>
              <a:lvl2pPr marL="742950" indent="-285750">
                <a:spcBef>
                  <a:spcPct val="20000"/>
                </a:spcBef>
                <a:defRPr sz="2400">
                  <a:solidFill>
                    <a:schemeClr val="tx2"/>
                  </a:solidFill>
                  <a:latin typeface="Tahoma" panose="020B0604030504040204" pitchFamily="34" charset="0"/>
                </a:defRPr>
              </a:lvl2pPr>
              <a:lvl3pPr marL="1143000" indent="-228600">
                <a:spcBef>
                  <a:spcPct val="20000"/>
                </a:spcBef>
                <a:defRPr sz="2400">
                  <a:solidFill>
                    <a:schemeClr val="tx2"/>
                  </a:solidFill>
                  <a:latin typeface="Tahoma" panose="020B0604030504040204" pitchFamily="34" charset="0"/>
                </a:defRPr>
              </a:lvl3pPr>
              <a:lvl4pPr marL="1600200" indent="-228600">
                <a:spcBef>
                  <a:spcPct val="20000"/>
                </a:spcBef>
                <a:defRPr sz="2400">
                  <a:solidFill>
                    <a:schemeClr val="tx2"/>
                  </a:solidFill>
                  <a:latin typeface="Tahoma" panose="020B0604030504040204" pitchFamily="34" charset="0"/>
                </a:defRPr>
              </a:lvl4pPr>
              <a:lvl5pPr marL="2057400" indent="-228600">
                <a:spcBef>
                  <a:spcPct val="20000"/>
                </a:spcBef>
                <a:defRPr sz="2400">
                  <a:solidFill>
                    <a:schemeClr val="tx2"/>
                  </a:solidFill>
                  <a:latin typeface="Tahoma" panose="020B0604030504040204" pitchFamily="34" charset="0"/>
                </a:defRPr>
              </a:lvl5pPr>
              <a:lvl6pPr marL="2514600" indent="-228600" eaLnBrk="0" fontAlgn="base" hangingPunct="0">
                <a:spcBef>
                  <a:spcPct val="20000"/>
                </a:spcBef>
                <a:spcAft>
                  <a:spcPct val="0"/>
                </a:spcAft>
                <a:defRPr sz="2400">
                  <a:solidFill>
                    <a:schemeClr val="tx2"/>
                  </a:solidFill>
                  <a:latin typeface="Tahoma" panose="020B0604030504040204" pitchFamily="34" charset="0"/>
                </a:defRPr>
              </a:lvl6pPr>
              <a:lvl7pPr marL="2971800" indent="-228600" eaLnBrk="0" fontAlgn="base" hangingPunct="0">
                <a:spcBef>
                  <a:spcPct val="20000"/>
                </a:spcBef>
                <a:spcAft>
                  <a:spcPct val="0"/>
                </a:spcAft>
                <a:defRPr sz="2400">
                  <a:solidFill>
                    <a:schemeClr val="tx2"/>
                  </a:solidFill>
                  <a:latin typeface="Tahoma" panose="020B0604030504040204" pitchFamily="34" charset="0"/>
                </a:defRPr>
              </a:lvl7pPr>
              <a:lvl8pPr marL="3429000" indent="-228600" eaLnBrk="0" fontAlgn="base" hangingPunct="0">
                <a:spcBef>
                  <a:spcPct val="20000"/>
                </a:spcBef>
                <a:spcAft>
                  <a:spcPct val="0"/>
                </a:spcAft>
                <a:defRPr sz="2400">
                  <a:solidFill>
                    <a:schemeClr val="tx2"/>
                  </a:solidFill>
                  <a:latin typeface="Tahoma" panose="020B0604030504040204" pitchFamily="34" charset="0"/>
                </a:defRPr>
              </a:lvl8pPr>
              <a:lvl9pPr marL="3886200" indent="-228600" eaLnBrk="0" fontAlgn="base" hangingPunct="0">
                <a:spcBef>
                  <a:spcPct val="20000"/>
                </a:spcBef>
                <a:spcAft>
                  <a:spcPct val="0"/>
                </a:spcAft>
                <a:defRPr sz="2400">
                  <a:solidFill>
                    <a:schemeClr val="tx2"/>
                  </a:solidFill>
                  <a:latin typeface="Tahoma" panose="020B0604030504040204" pitchFamily="34" charset="0"/>
                </a:defRPr>
              </a:lvl9pPr>
            </a:lstStyle>
            <a:p>
              <a:pPr marL="0" marR="0" lvl="0" indent="0" defTabSz="914400" eaLnBrk="1" fontAlgn="auto" latinLnBrk="0" hangingPunct="1">
                <a:lnSpc>
                  <a:spcPct val="100000"/>
                </a:lnSpc>
                <a:spcBef>
                  <a:spcPct val="50000"/>
                </a:spcBef>
                <a:spcAft>
                  <a:spcPts val="0"/>
                </a:spcAft>
                <a:buClrTx/>
                <a:buSzTx/>
                <a:buFontTx/>
                <a:buNone/>
                <a:tabLst/>
                <a:defRPr/>
              </a:pPr>
              <a:r>
                <a:rPr kumimoji="0" lang="en-GB" altLang="en-US" sz="1200" i="0" u="none" strike="noStrike" kern="0" cap="none" spc="0" normalizeH="0" baseline="0" noProof="0" dirty="0" smtClean="0">
                  <a:ln>
                    <a:noFill/>
                  </a:ln>
                  <a:solidFill>
                    <a:srgbClr val="FF0000"/>
                  </a:solidFill>
                  <a:effectLst/>
                  <a:uLnTx/>
                  <a:uFillTx/>
                  <a:latin typeface="Arial" panose="020B0604020202020204" pitchFamily="34" charset="0"/>
                </a:rPr>
                <a:t>8=NIR2.25</a:t>
              </a:r>
            </a:p>
            <a:p>
              <a:pPr marL="0" marR="0" lvl="0" indent="0" defTabSz="914400" eaLnBrk="1" fontAlgn="auto" latinLnBrk="0" hangingPunct="1">
                <a:lnSpc>
                  <a:spcPct val="100000"/>
                </a:lnSpc>
                <a:spcBef>
                  <a:spcPct val="50000"/>
                </a:spcBef>
                <a:spcAft>
                  <a:spcPts val="0"/>
                </a:spcAft>
                <a:buClrTx/>
                <a:buSzTx/>
                <a:buFontTx/>
                <a:buNone/>
                <a:tabLst/>
                <a:defRPr/>
              </a:pPr>
              <a:endParaRPr kumimoji="0" lang="en-GB" altLang="en-US" sz="1200" b="0" i="0" u="none" strike="noStrike" kern="0" cap="none" spc="0" normalizeH="0" baseline="0" noProof="0" dirty="0">
                <a:ln>
                  <a:noFill/>
                </a:ln>
                <a:solidFill>
                  <a:srgbClr val="FF0000"/>
                </a:solidFill>
                <a:effectLst/>
                <a:uLnTx/>
                <a:uFillTx/>
                <a:latin typeface="Arial" panose="020B0604020202020204" pitchFamily="34" charset="0"/>
              </a:endParaRPr>
            </a:p>
          </p:txBody>
        </p:sp>
      </p:grpSp>
      <p:sp>
        <p:nvSpPr>
          <p:cNvPr id="52" name="Rectangle 51"/>
          <p:cNvSpPr>
            <a:spLocks noChangeArrowheads="1"/>
          </p:cNvSpPr>
          <p:nvPr/>
        </p:nvSpPr>
        <p:spPr bwMode="auto">
          <a:xfrm>
            <a:off x="5949328" y="1164134"/>
            <a:ext cx="940665" cy="879168"/>
          </a:xfrm>
          <a:prstGeom prst="rect">
            <a:avLst/>
          </a:prstGeom>
          <a:noFill/>
          <a:ln w="38100" algn="ctr">
            <a:solidFill>
              <a:srgbClr val="001E59">
                <a:lumMod val="50000"/>
                <a:lumOff val="50000"/>
              </a:srgbClr>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defRPr sz="2400">
                <a:solidFill>
                  <a:schemeClr val="tx2"/>
                </a:solidFill>
                <a:latin typeface="Tahoma" panose="020B0604030504040204" pitchFamily="34" charset="0"/>
              </a:defRPr>
            </a:lvl1pPr>
            <a:lvl2pPr marL="742950" indent="-285750">
              <a:spcBef>
                <a:spcPct val="20000"/>
              </a:spcBef>
              <a:defRPr sz="2400">
                <a:solidFill>
                  <a:schemeClr val="tx2"/>
                </a:solidFill>
                <a:latin typeface="Tahoma" panose="020B0604030504040204" pitchFamily="34" charset="0"/>
              </a:defRPr>
            </a:lvl2pPr>
            <a:lvl3pPr marL="1143000" indent="-228600">
              <a:spcBef>
                <a:spcPct val="20000"/>
              </a:spcBef>
              <a:defRPr sz="2400">
                <a:solidFill>
                  <a:schemeClr val="tx2"/>
                </a:solidFill>
                <a:latin typeface="Tahoma" panose="020B0604030504040204" pitchFamily="34" charset="0"/>
              </a:defRPr>
            </a:lvl3pPr>
            <a:lvl4pPr marL="1600200" indent="-228600">
              <a:spcBef>
                <a:spcPct val="20000"/>
              </a:spcBef>
              <a:defRPr sz="2400">
                <a:solidFill>
                  <a:schemeClr val="tx2"/>
                </a:solidFill>
                <a:latin typeface="Tahoma" panose="020B0604030504040204" pitchFamily="34" charset="0"/>
              </a:defRPr>
            </a:lvl4pPr>
            <a:lvl5pPr marL="2057400" indent="-228600">
              <a:spcBef>
                <a:spcPct val="20000"/>
              </a:spcBef>
              <a:defRPr sz="2400">
                <a:solidFill>
                  <a:schemeClr val="tx2"/>
                </a:solidFill>
                <a:latin typeface="Tahoma" panose="020B0604030504040204" pitchFamily="34" charset="0"/>
              </a:defRPr>
            </a:lvl5pPr>
            <a:lvl6pPr marL="2514600" indent="-228600" eaLnBrk="0" fontAlgn="base" hangingPunct="0">
              <a:spcBef>
                <a:spcPct val="20000"/>
              </a:spcBef>
              <a:spcAft>
                <a:spcPct val="0"/>
              </a:spcAft>
              <a:defRPr sz="2400">
                <a:solidFill>
                  <a:schemeClr val="tx2"/>
                </a:solidFill>
                <a:latin typeface="Tahoma" panose="020B0604030504040204" pitchFamily="34" charset="0"/>
              </a:defRPr>
            </a:lvl6pPr>
            <a:lvl7pPr marL="2971800" indent="-228600" eaLnBrk="0" fontAlgn="base" hangingPunct="0">
              <a:spcBef>
                <a:spcPct val="20000"/>
              </a:spcBef>
              <a:spcAft>
                <a:spcPct val="0"/>
              </a:spcAft>
              <a:defRPr sz="2400">
                <a:solidFill>
                  <a:schemeClr val="tx2"/>
                </a:solidFill>
                <a:latin typeface="Tahoma" panose="020B0604030504040204" pitchFamily="34" charset="0"/>
              </a:defRPr>
            </a:lvl7pPr>
            <a:lvl8pPr marL="3429000" indent="-228600" eaLnBrk="0" fontAlgn="base" hangingPunct="0">
              <a:spcBef>
                <a:spcPct val="20000"/>
              </a:spcBef>
              <a:spcAft>
                <a:spcPct val="0"/>
              </a:spcAft>
              <a:defRPr sz="2400">
                <a:solidFill>
                  <a:schemeClr val="tx2"/>
                </a:solidFill>
                <a:latin typeface="Tahoma" panose="020B0604030504040204" pitchFamily="34" charset="0"/>
              </a:defRPr>
            </a:lvl8pPr>
            <a:lvl9pPr marL="3886200" indent="-228600" eaLnBrk="0" fontAlgn="base" hangingPunct="0">
              <a:spcBef>
                <a:spcPct val="20000"/>
              </a:spcBef>
              <a:spcAft>
                <a:spcPct val="0"/>
              </a:spcAft>
              <a:defRPr sz="2400">
                <a:solidFill>
                  <a:schemeClr val="tx2"/>
                </a:solidFill>
                <a:latin typeface="Tahoma" panose="020B0604030504040204" pitchFamily="34" charset="0"/>
              </a:defRPr>
            </a:lvl9pPr>
          </a:lstStyle>
          <a:p>
            <a:pPr marL="0" marR="0" lvl="0" indent="0" algn="ctr" defTabSz="914400" eaLnBrk="1" fontAlgn="auto" latinLnBrk="0" hangingPunct="1">
              <a:lnSpc>
                <a:spcPct val="100000"/>
              </a:lnSpc>
              <a:spcBef>
                <a:spcPct val="50000"/>
              </a:spcBef>
              <a:spcAft>
                <a:spcPts val="0"/>
              </a:spcAft>
              <a:buClrTx/>
              <a:buSzTx/>
              <a:buFontTx/>
              <a:buNone/>
              <a:tabLst/>
              <a:defRPr/>
            </a:pPr>
            <a:endParaRPr kumimoji="0" lang="en-US" altLang="en-US" sz="2000" b="0" i="0" u="none" strike="noStrike" kern="0" cap="none" spc="0" normalizeH="0" baseline="0" noProof="0">
              <a:ln>
                <a:noFill/>
              </a:ln>
              <a:solidFill>
                <a:srgbClr val="000000"/>
              </a:solidFill>
              <a:effectLst/>
              <a:uLnTx/>
              <a:uFillTx/>
              <a:latin typeface="Comic Sans MS" panose="030F0702030302020204" pitchFamily="66" charset="0"/>
            </a:endParaRPr>
          </a:p>
        </p:txBody>
      </p:sp>
      <p:sp>
        <p:nvSpPr>
          <p:cNvPr id="53" name="Rectangle 52"/>
          <p:cNvSpPr>
            <a:spLocks noChangeArrowheads="1"/>
          </p:cNvSpPr>
          <p:nvPr/>
        </p:nvSpPr>
        <p:spPr bwMode="auto">
          <a:xfrm>
            <a:off x="7317753" y="1164135"/>
            <a:ext cx="983164" cy="877992"/>
          </a:xfrm>
          <a:prstGeom prst="rect">
            <a:avLst/>
          </a:prstGeom>
          <a:noFill/>
          <a:ln w="38100" algn="ctr">
            <a:solidFill>
              <a:srgbClr val="001E59">
                <a:lumMod val="50000"/>
                <a:lumOff val="50000"/>
              </a:srgbClr>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defRPr sz="2400">
                <a:solidFill>
                  <a:schemeClr val="tx2"/>
                </a:solidFill>
                <a:latin typeface="Tahoma" panose="020B0604030504040204" pitchFamily="34" charset="0"/>
              </a:defRPr>
            </a:lvl1pPr>
            <a:lvl2pPr marL="742950" indent="-285750">
              <a:spcBef>
                <a:spcPct val="20000"/>
              </a:spcBef>
              <a:defRPr sz="2400">
                <a:solidFill>
                  <a:schemeClr val="tx2"/>
                </a:solidFill>
                <a:latin typeface="Tahoma" panose="020B0604030504040204" pitchFamily="34" charset="0"/>
              </a:defRPr>
            </a:lvl2pPr>
            <a:lvl3pPr marL="1143000" indent="-228600">
              <a:spcBef>
                <a:spcPct val="20000"/>
              </a:spcBef>
              <a:defRPr sz="2400">
                <a:solidFill>
                  <a:schemeClr val="tx2"/>
                </a:solidFill>
                <a:latin typeface="Tahoma" panose="020B0604030504040204" pitchFamily="34" charset="0"/>
              </a:defRPr>
            </a:lvl3pPr>
            <a:lvl4pPr marL="1600200" indent="-228600">
              <a:spcBef>
                <a:spcPct val="20000"/>
              </a:spcBef>
              <a:defRPr sz="2400">
                <a:solidFill>
                  <a:schemeClr val="tx2"/>
                </a:solidFill>
                <a:latin typeface="Tahoma" panose="020B0604030504040204" pitchFamily="34" charset="0"/>
              </a:defRPr>
            </a:lvl4pPr>
            <a:lvl5pPr marL="2057400" indent="-228600">
              <a:spcBef>
                <a:spcPct val="20000"/>
              </a:spcBef>
              <a:defRPr sz="2400">
                <a:solidFill>
                  <a:schemeClr val="tx2"/>
                </a:solidFill>
                <a:latin typeface="Tahoma" panose="020B0604030504040204" pitchFamily="34" charset="0"/>
              </a:defRPr>
            </a:lvl5pPr>
            <a:lvl6pPr marL="2514600" indent="-228600" eaLnBrk="0" fontAlgn="base" hangingPunct="0">
              <a:spcBef>
                <a:spcPct val="20000"/>
              </a:spcBef>
              <a:spcAft>
                <a:spcPct val="0"/>
              </a:spcAft>
              <a:defRPr sz="2400">
                <a:solidFill>
                  <a:schemeClr val="tx2"/>
                </a:solidFill>
                <a:latin typeface="Tahoma" panose="020B0604030504040204" pitchFamily="34" charset="0"/>
              </a:defRPr>
            </a:lvl6pPr>
            <a:lvl7pPr marL="2971800" indent="-228600" eaLnBrk="0" fontAlgn="base" hangingPunct="0">
              <a:spcBef>
                <a:spcPct val="20000"/>
              </a:spcBef>
              <a:spcAft>
                <a:spcPct val="0"/>
              </a:spcAft>
              <a:defRPr sz="2400">
                <a:solidFill>
                  <a:schemeClr val="tx2"/>
                </a:solidFill>
                <a:latin typeface="Tahoma" panose="020B0604030504040204" pitchFamily="34" charset="0"/>
              </a:defRPr>
            </a:lvl7pPr>
            <a:lvl8pPr marL="3429000" indent="-228600" eaLnBrk="0" fontAlgn="base" hangingPunct="0">
              <a:spcBef>
                <a:spcPct val="20000"/>
              </a:spcBef>
              <a:spcAft>
                <a:spcPct val="0"/>
              </a:spcAft>
              <a:defRPr sz="2400">
                <a:solidFill>
                  <a:schemeClr val="tx2"/>
                </a:solidFill>
                <a:latin typeface="Tahoma" panose="020B0604030504040204" pitchFamily="34" charset="0"/>
              </a:defRPr>
            </a:lvl8pPr>
            <a:lvl9pPr marL="3886200" indent="-228600" eaLnBrk="0" fontAlgn="base" hangingPunct="0">
              <a:spcBef>
                <a:spcPct val="20000"/>
              </a:spcBef>
              <a:spcAft>
                <a:spcPct val="0"/>
              </a:spcAft>
              <a:defRPr sz="2400">
                <a:solidFill>
                  <a:schemeClr val="tx2"/>
                </a:solidFill>
                <a:latin typeface="Tahoma" panose="020B0604030504040204" pitchFamily="34" charset="0"/>
              </a:defRPr>
            </a:lvl9pPr>
          </a:lstStyle>
          <a:p>
            <a:pPr marL="0" marR="0" lvl="0" indent="0" algn="ctr" defTabSz="914400" eaLnBrk="1" fontAlgn="auto" latinLnBrk="0" hangingPunct="1">
              <a:lnSpc>
                <a:spcPct val="100000"/>
              </a:lnSpc>
              <a:spcBef>
                <a:spcPct val="50000"/>
              </a:spcBef>
              <a:spcAft>
                <a:spcPts val="0"/>
              </a:spcAft>
              <a:buClrTx/>
              <a:buSzTx/>
              <a:buFontTx/>
              <a:buNone/>
              <a:tabLst/>
              <a:defRPr/>
            </a:pPr>
            <a:endParaRPr kumimoji="0" lang="en-US" altLang="en-US" sz="2000" b="0" i="0" u="none" strike="noStrike" kern="0" cap="none" spc="0" normalizeH="0" baseline="0" noProof="0">
              <a:ln>
                <a:noFill/>
              </a:ln>
              <a:solidFill>
                <a:srgbClr val="000000"/>
              </a:solidFill>
              <a:effectLst/>
              <a:uLnTx/>
              <a:uFillTx/>
              <a:latin typeface="Comic Sans MS" panose="030F0702030302020204" pitchFamily="66" charset="0"/>
            </a:endParaRPr>
          </a:p>
        </p:txBody>
      </p:sp>
      <p:sp>
        <p:nvSpPr>
          <p:cNvPr id="54" name="Rectangle 53"/>
          <p:cNvSpPr>
            <a:spLocks noChangeArrowheads="1"/>
          </p:cNvSpPr>
          <p:nvPr/>
        </p:nvSpPr>
        <p:spPr bwMode="auto">
          <a:xfrm>
            <a:off x="369265" y="1164135"/>
            <a:ext cx="983164" cy="877992"/>
          </a:xfrm>
          <a:prstGeom prst="rect">
            <a:avLst/>
          </a:prstGeom>
          <a:noFill/>
          <a:ln w="38100" algn="ctr">
            <a:solidFill>
              <a:srgbClr val="001E59">
                <a:lumMod val="50000"/>
                <a:lumOff val="50000"/>
              </a:srgbClr>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defRPr sz="2400">
                <a:solidFill>
                  <a:schemeClr val="tx2"/>
                </a:solidFill>
                <a:latin typeface="Tahoma" panose="020B0604030504040204" pitchFamily="34" charset="0"/>
              </a:defRPr>
            </a:lvl1pPr>
            <a:lvl2pPr marL="742950" indent="-285750">
              <a:spcBef>
                <a:spcPct val="20000"/>
              </a:spcBef>
              <a:defRPr sz="2400">
                <a:solidFill>
                  <a:schemeClr val="tx2"/>
                </a:solidFill>
                <a:latin typeface="Tahoma" panose="020B0604030504040204" pitchFamily="34" charset="0"/>
              </a:defRPr>
            </a:lvl2pPr>
            <a:lvl3pPr marL="1143000" indent="-228600">
              <a:spcBef>
                <a:spcPct val="20000"/>
              </a:spcBef>
              <a:defRPr sz="2400">
                <a:solidFill>
                  <a:schemeClr val="tx2"/>
                </a:solidFill>
                <a:latin typeface="Tahoma" panose="020B0604030504040204" pitchFamily="34" charset="0"/>
              </a:defRPr>
            </a:lvl3pPr>
            <a:lvl4pPr marL="1600200" indent="-228600">
              <a:spcBef>
                <a:spcPct val="20000"/>
              </a:spcBef>
              <a:defRPr sz="2400">
                <a:solidFill>
                  <a:schemeClr val="tx2"/>
                </a:solidFill>
                <a:latin typeface="Tahoma" panose="020B0604030504040204" pitchFamily="34" charset="0"/>
              </a:defRPr>
            </a:lvl4pPr>
            <a:lvl5pPr marL="2057400" indent="-228600">
              <a:spcBef>
                <a:spcPct val="20000"/>
              </a:spcBef>
              <a:defRPr sz="2400">
                <a:solidFill>
                  <a:schemeClr val="tx2"/>
                </a:solidFill>
                <a:latin typeface="Tahoma" panose="020B0604030504040204" pitchFamily="34" charset="0"/>
              </a:defRPr>
            </a:lvl5pPr>
            <a:lvl6pPr marL="2514600" indent="-228600" eaLnBrk="0" fontAlgn="base" hangingPunct="0">
              <a:spcBef>
                <a:spcPct val="20000"/>
              </a:spcBef>
              <a:spcAft>
                <a:spcPct val="0"/>
              </a:spcAft>
              <a:defRPr sz="2400">
                <a:solidFill>
                  <a:schemeClr val="tx2"/>
                </a:solidFill>
                <a:latin typeface="Tahoma" panose="020B0604030504040204" pitchFamily="34" charset="0"/>
              </a:defRPr>
            </a:lvl6pPr>
            <a:lvl7pPr marL="2971800" indent="-228600" eaLnBrk="0" fontAlgn="base" hangingPunct="0">
              <a:spcBef>
                <a:spcPct val="20000"/>
              </a:spcBef>
              <a:spcAft>
                <a:spcPct val="0"/>
              </a:spcAft>
              <a:defRPr sz="2400">
                <a:solidFill>
                  <a:schemeClr val="tx2"/>
                </a:solidFill>
                <a:latin typeface="Tahoma" panose="020B0604030504040204" pitchFamily="34" charset="0"/>
              </a:defRPr>
            </a:lvl7pPr>
            <a:lvl8pPr marL="3429000" indent="-228600" eaLnBrk="0" fontAlgn="base" hangingPunct="0">
              <a:spcBef>
                <a:spcPct val="20000"/>
              </a:spcBef>
              <a:spcAft>
                <a:spcPct val="0"/>
              </a:spcAft>
              <a:defRPr sz="2400">
                <a:solidFill>
                  <a:schemeClr val="tx2"/>
                </a:solidFill>
                <a:latin typeface="Tahoma" panose="020B0604030504040204" pitchFamily="34" charset="0"/>
              </a:defRPr>
            </a:lvl8pPr>
            <a:lvl9pPr marL="3886200" indent="-228600" eaLnBrk="0" fontAlgn="base" hangingPunct="0">
              <a:spcBef>
                <a:spcPct val="20000"/>
              </a:spcBef>
              <a:spcAft>
                <a:spcPct val="0"/>
              </a:spcAft>
              <a:defRPr sz="2400">
                <a:solidFill>
                  <a:schemeClr val="tx2"/>
                </a:solidFill>
                <a:latin typeface="Tahoma" panose="020B0604030504040204" pitchFamily="34" charset="0"/>
              </a:defRPr>
            </a:lvl9pPr>
          </a:lstStyle>
          <a:p>
            <a:pPr marL="0" marR="0" lvl="0" indent="0" algn="ctr" defTabSz="914400" eaLnBrk="1" fontAlgn="auto" latinLnBrk="0" hangingPunct="1">
              <a:lnSpc>
                <a:spcPct val="100000"/>
              </a:lnSpc>
              <a:spcBef>
                <a:spcPct val="50000"/>
              </a:spcBef>
              <a:spcAft>
                <a:spcPts val="0"/>
              </a:spcAft>
              <a:buClrTx/>
              <a:buSzTx/>
              <a:buFontTx/>
              <a:buNone/>
              <a:tabLst/>
              <a:defRPr/>
            </a:pPr>
            <a:endParaRPr kumimoji="0" lang="en-US" altLang="en-US" sz="2000" b="0" i="0" u="none" strike="noStrike" kern="0" cap="none" spc="0" normalizeH="0" baseline="0" noProof="0">
              <a:ln>
                <a:noFill/>
              </a:ln>
              <a:solidFill>
                <a:srgbClr val="000000"/>
              </a:solidFill>
              <a:effectLst/>
              <a:uLnTx/>
              <a:uFillTx/>
              <a:latin typeface="Comic Sans MS" panose="030F0702030302020204" pitchFamily="66" charset="0"/>
            </a:endParaRPr>
          </a:p>
        </p:txBody>
      </p:sp>
      <p:sp>
        <p:nvSpPr>
          <p:cNvPr id="55" name="Rectangle 54"/>
          <p:cNvSpPr>
            <a:spLocks noChangeArrowheads="1"/>
          </p:cNvSpPr>
          <p:nvPr/>
        </p:nvSpPr>
        <p:spPr bwMode="auto">
          <a:xfrm>
            <a:off x="1774203" y="1164135"/>
            <a:ext cx="983164" cy="877992"/>
          </a:xfrm>
          <a:prstGeom prst="rect">
            <a:avLst/>
          </a:prstGeom>
          <a:noFill/>
          <a:ln w="38100" algn="ctr">
            <a:solidFill>
              <a:srgbClr val="001E59">
                <a:lumMod val="50000"/>
                <a:lumOff val="50000"/>
              </a:srgbClr>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defRPr sz="2400">
                <a:solidFill>
                  <a:schemeClr val="tx2"/>
                </a:solidFill>
                <a:latin typeface="Tahoma" panose="020B0604030504040204" pitchFamily="34" charset="0"/>
              </a:defRPr>
            </a:lvl1pPr>
            <a:lvl2pPr marL="742950" indent="-285750">
              <a:spcBef>
                <a:spcPct val="20000"/>
              </a:spcBef>
              <a:defRPr sz="2400">
                <a:solidFill>
                  <a:schemeClr val="tx2"/>
                </a:solidFill>
                <a:latin typeface="Tahoma" panose="020B0604030504040204" pitchFamily="34" charset="0"/>
              </a:defRPr>
            </a:lvl2pPr>
            <a:lvl3pPr marL="1143000" indent="-228600">
              <a:spcBef>
                <a:spcPct val="20000"/>
              </a:spcBef>
              <a:defRPr sz="2400">
                <a:solidFill>
                  <a:schemeClr val="tx2"/>
                </a:solidFill>
                <a:latin typeface="Tahoma" panose="020B0604030504040204" pitchFamily="34" charset="0"/>
              </a:defRPr>
            </a:lvl3pPr>
            <a:lvl4pPr marL="1600200" indent="-228600">
              <a:spcBef>
                <a:spcPct val="20000"/>
              </a:spcBef>
              <a:defRPr sz="2400">
                <a:solidFill>
                  <a:schemeClr val="tx2"/>
                </a:solidFill>
                <a:latin typeface="Tahoma" panose="020B0604030504040204" pitchFamily="34" charset="0"/>
              </a:defRPr>
            </a:lvl4pPr>
            <a:lvl5pPr marL="2057400" indent="-228600">
              <a:spcBef>
                <a:spcPct val="20000"/>
              </a:spcBef>
              <a:defRPr sz="2400">
                <a:solidFill>
                  <a:schemeClr val="tx2"/>
                </a:solidFill>
                <a:latin typeface="Tahoma" panose="020B0604030504040204" pitchFamily="34" charset="0"/>
              </a:defRPr>
            </a:lvl5pPr>
            <a:lvl6pPr marL="2514600" indent="-228600" eaLnBrk="0" fontAlgn="base" hangingPunct="0">
              <a:spcBef>
                <a:spcPct val="20000"/>
              </a:spcBef>
              <a:spcAft>
                <a:spcPct val="0"/>
              </a:spcAft>
              <a:defRPr sz="2400">
                <a:solidFill>
                  <a:schemeClr val="tx2"/>
                </a:solidFill>
                <a:latin typeface="Tahoma" panose="020B0604030504040204" pitchFamily="34" charset="0"/>
              </a:defRPr>
            </a:lvl6pPr>
            <a:lvl7pPr marL="2971800" indent="-228600" eaLnBrk="0" fontAlgn="base" hangingPunct="0">
              <a:spcBef>
                <a:spcPct val="20000"/>
              </a:spcBef>
              <a:spcAft>
                <a:spcPct val="0"/>
              </a:spcAft>
              <a:defRPr sz="2400">
                <a:solidFill>
                  <a:schemeClr val="tx2"/>
                </a:solidFill>
                <a:latin typeface="Tahoma" panose="020B0604030504040204" pitchFamily="34" charset="0"/>
              </a:defRPr>
            </a:lvl7pPr>
            <a:lvl8pPr marL="3429000" indent="-228600" eaLnBrk="0" fontAlgn="base" hangingPunct="0">
              <a:spcBef>
                <a:spcPct val="20000"/>
              </a:spcBef>
              <a:spcAft>
                <a:spcPct val="0"/>
              </a:spcAft>
              <a:defRPr sz="2400">
                <a:solidFill>
                  <a:schemeClr val="tx2"/>
                </a:solidFill>
                <a:latin typeface="Tahoma" panose="020B0604030504040204" pitchFamily="34" charset="0"/>
              </a:defRPr>
            </a:lvl8pPr>
            <a:lvl9pPr marL="3886200" indent="-228600" eaLnBrk="0" fontAlgn="base" hangingPunct="0">
              <a:spcBef>
                <a:spcPct val="20000"/>
              </a:spcBef>
              <a:spcAft>
                <a:spcPct val="0"/>
              </a:spcAft>
              <a:defRPr sz="2400">
                <a:solidFill>
                  <a:schemeClr val="tx2"/>
                </a:solidFill>
                <a:latin typeface="Tahoma" panose="020B0604030504040204" pitchFamily="34" charset="0"/>
              </a:defRPr>
            </a:lvl9pPr>
          </a:lstStyle>
          <a:p>
            <a:pPr marL="0" marR="0" lvl="0" indent="0" algn="ctr" defTabSz="914400" eaLnBrk="1" fontAlgn="auto" latinLnBrk="0" hangingPunct="1">
              <a:lnSpc>
                <a:spcPct val="100000"/>
              </a:lnSpc>
              <a:spcBef>
                <a:spcPct val="50000"/>
              </a:spcBef>
              <a:spcAft>
                <a:spcPts val="0"/>
              </a:spcAft>
              <a:buClrTx/>
              <a:buSzTx/>
              <a:buFontTx/>
              <a:buNone/>
              <a:tabLst/>
              <a:defRPr/>
            </a:pPr>
            <a:endParaRPr kumimoji="0" lang="en-US" altLang="en-US" sz="2000" b="0" i="0" u="none" strike="noStrike" kern="0" cap="none" spc="0" normalizeH="0" baseline="0" noProof="0">
              <a:ln>
                <a:noFill/>
              </a:ln>
              <a:solidFill>
                <a:srgbClr val="000000"/>
              </a:solidFill>
              <a:effectLst/>
              <a:uLnTx/>
              <a:uFillTx/>
              <a:latin typeface="Comic Sans MS" panose="030F0702030302020204" pitchFamily="66" charset="0"/>
            </a:endParaRPr>
          </a:p>
        </p:txBody>
      </p:sp>
      <p:sp>
        <p:nvSpPr>
          <p:cNvPr id="56" name="Rectangle 52"/>
          <p:cNvSpPr>
            <a:spLocks noChangeArrowheads="1"/>
          </p:cNvSpPr>
          <p:nvPr/>
        </p:nvSpPr>
        <p:spPr bwMode="auto">
          <a:xfrm>
            <a:off x="6525590" y="2389685"/>
            <a:ext cx="983164" cy="877992"/>
          </a:xfrm>
          <a:prstGeom prst="rect">
            <a:avLst/>
          </a:prstGeom>
          <a:noFill/>
          <a:ln w="38100" algn="ctr">
            <a:solidFill>
              <a:srgbClr val="001E59">
                <a:lumMod val="50000"/>
                <a:lumOff val="50000"/>
              </a:srgbClr>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defRPr sz="2400">
                <a:solidFill>
                  <a:schemeClr val="tx2"/>
                </a:solidFill>
                <a:latin typeface="Tahoma" panose="020B0604030504040204" pitchFamily="34" charset="0"/>
              </a:defRPr>
            </a:lvl1pPr>
            <a:lvl2pPr marL="742950" indent="-285750">
              <a:spcBef>
                <a:spcPct val="20000"/>
              </a:spcBef>
              <a:defRPr sz="2400">
                <a:solidFill>
                  <a:schemeClr val="tx2"/>
                </a:solidFill>
                <a:latin typeface="Tahoma" panose="020B0604030504040204" pitchFamily="34" charset="0"/>
              </a:defRPr>
            </a:lvl2pPr>
            <a:lvl3pPr marL="1143000" indent="-228600">
              <a:spcBef>
                <a:spcPct val="20000"/>
              </a:spcBef>
              <a:defRPr sz="2400">
                <a:solidFill>
                  <a:schemeClr val="tx2"/>
                </a:solidFill>
                <a:latin typeface="Tahoma" panose="020B0604030504040204" pitchFamily="34" charset="0"/>
              </a:defRPr>
            </a:lvl3pPr>
            <a:lvl4pPr marL="1600200" indent="-228600">
              <a:spcBef>
                <a:spcPct val="20000"/>
              </a:spcBef>
              <a:defRPr sz="2400">
                <a:solidFill>
                  <a:schemeClr val="tx2"/>
                </a:solidFill>
                <a:latin typeface="Tahoma" panose="020B0604030504040204" pitchFamily="34" charset="0"/>
              </a:defRPr>
            </a:lvl4pPr>
            <a:lvl5pPr marL="2057400" indent="-228600">
              <a:spcBef>
                <a:spcPct val="20000"/>
              </a:spcBef>
              <a:defRPr sz="2400">
                <a:solidFill>
                  <a:schemeClr val="tx2"/>
                </a:solidFill>
                <a:latin typeface="Tahoma" panose="020B0604030504040204" pitchFamily="34" charset="0"/>
              </a:defRPr>
            </a:lvl5pPr>
            <a:lvl6pPr marL="2514600" indent="-228600" eaLnBrk="0" fontAlgn="base" hangingPunct="0">
              <a:spcBef>
                <a:spcPct val="20000"/>
              </a:spcBef>
              <a:spcAft>
                <a:spcPct val="0"/>
              </a:spcAft>
              <a:defRPr sz="2400">
                <a:solidFill>
                  <a:schemeClr val="tx2"/>
                </a:solidFill>
                <a:latin typeface="Tahoma" panose="020B0604030504040204" pitchFamily="34" charset="0"/>
              </a:defRPr>
            </a:lvl6pPr>
            <a:lvl7pPr marL="2971800" indent="-228600" eaLnBrk="0" fontAlgn="base" hangingPunct="0">
              <a:spcBef>
                <a:spcPct val="20000"/>
              </a:spcBef>
              <a:spcAft>
                <a:spcPct val="0"/>
              </a:spcAft>
              <a:defRPr sz="2400">
                <a:solidFill>
                  <a:schemeClr val="tx2"/>
                </a:solidFill>
                <a:latin typeface="Tahoma" panose="020B0604030504040204" pitchFamily="34" charset="0"/>
              </a:defRPr>
            </a:lvl7pPr>
            <a:lvl8pPr marL="3429000" indent="-228600" eaLnBrk="0" fontAlgn="base" hangingPunct="0">
              <a:spcBef>
                <a:spcPct val="20000"/>
              </a:spcBef>
              <a:spcAft>
                <a:spcPct val="0"/>
              </a:spcAft>
              <a:defRPr sz="2400">
                <a:solidFill>
                  <a:schemeClr val="tx2"/>
                </a:solidFill>
                <a:latin typeface="Tahoma" panose="020B0604030504040204" pitchFamily="34" charset="0"/>
              </a:defRPr>
            </a:lvl8pPr>
            <a:lvl9pPr marL="3886200" indent="-228600" eaLnBrk="0" fontAlgn="base" hangingPunct="0">
              <a:spcBef>
                <a:spcPct val="20000"/>
              </a:spcBef>
              <a:spcAft>
                <a:spcPct val="0"/>
              </a:spcAft>
              <a:defRPr sz="2400">
                <a:solidFill>
                  <a:schemeClr val="tx2"/>
                </a:solidFill>
                <a:latin typeface="Tahoma" panose="020B0604030504040204" pitchFamily="34" charset="0"/>
              </a:defRPr>
            </a:lvl9pPr>
          </a:lstStyle>
          <a:p>
            <a:pPr marL="0" marR="0" lvl="0" indent="0" algn="ctr" defTabSz="914400" eaLnBrk="1" fontAlgn="auto" latinLnBrk="0" hangingPunct="1">
              <a:lnSpc>
                <a:spcPct val="100000"/>
              </a:lnSpc>
              <a:spcBef>
                <a:spcPct val="50000"/>
              </a:spcBef>
              <a:spcAft>
                <a:spcPts val="0"/>
              </a:spcAft>
              <a:buClrTx/>
              <a:buSzTx/>
              <a:buFontTx/>
              <a:buNone/>
              <a:tabLst/>
              <a:defRPr/>
            </a:pPr>
            <a:endParaRPr kumimoji="0" lang="en-US" altLang="en-US" sz="2000" b="0" i="0" u="none" strike="noStrike" kern="0" cap="none" spc="0" normalizeH="0" baseline="0" noProof="0">
              <a:ln>
                <a:noFill/>
              </a:ln>
              <a:solidFill>
                <a:srgbClr val="000000"/>
              </a:solidFill>
              <a:effectLst/>
              <a:uLnTx/>
              <a:uFillTx/>
              <a:latin typeface="Comic Sans MS" panose="030F0702030302020204" pitchFamily="66" charset="0"/>
            </a:endParaRPr>
          </a:p>
        </p:txBody>
      </p:sp>
      <p:cxnSp>
        <p:nvCxnSpPr>
          <p:cNvPr id="57" name="Straight Connector 57"/>
          <p:cNvCxnSpPr>
            <a:cxnSpLocks noChangeShapeType="1"/>
          </p:cNvCxnSpPr>
          <p:nvPr/>
        </p:nvCxnSpPr>
        <p:spPr bwMode="auto">
          <a:xfrm flipV="1">
            <a:off x="315841" y="3505351"/>
            <a:ext cx="8695155" cy="18597"/>
          </a:xfrm>
          <a:prstGeom prst="line">
            <a:avLst/>
          </a:prstGeom>
          <a:noFill/>
          <a:ln w="38100" algn="ctr">
            <a:solidFill>
              <a:srgbClr val="001E59">
                <a:lumMod val="50000"/>
                <a:lumOff val="50000"/>
              </a:srgbClr>
            </a:solidFill>
            <a:round/>
            <a:headEnd type="none" w="med" len="med"/>
            <a:tailEnd type="arrow" w="med" len="med"/>
          </a:ln>
          <a:extLst>
            <a:ext uri="{909E8E84-426E-40DD-AFC4-6F175D3DCCD1}">
              <a14:hiddenFill xmlns:a14="http://schemas.microsoft.com/office/drawing/2010/main">
                <a:noFill/>
              </a14:hiddenFill>
            </a:ext>
          </a:extLst>
        </p:spPr>
      </p:cxnSp>
      <p:grpSp>
        <p:nvGrpSpPr>
          <p:cNvPr id="58" name="Group 12"/>
          <p:cNvGrpSpPr>
            <a:grpSpLocks/>
          </p:cNvGrpSpPr>
          <p:nvPr/>
        </p:nvGrpSpPr>
        <p:grpSpPr bwMode="auto">
          <a:xfrm>
            <a:off x="1681379" y="3786684"/>
            <a:ext cx="959643" cy="898000"/>
            <a:chOff x="2562" y="2024"/>
            <a:chExt cx="753" cy="763"/>
          </a:xfrm>
          <a:effectLst>
            <a:glow rad="457200">
              <a:srgbClr val="002569">
                <a:lumMod val="60000"/>
                <a:lumOff val="40000"/>
                <a:alpha val="25000"/>
              </a:srgbClr>
            </a:glow>
          </a:effectLst>
        </p:grpSpPr>
        <p:pic>
          <p:nvPicPr>
            <p:cNvPr id="59" name="Picture 13" descr="BAND04"/>
            <p:cNvPicPr>
              <a:picLocks noChangeAspect="1" noChangeArrowheads="1"/>
            </p:cNvPicPr>
            <p:nvPr/>
          </p:nvPicPr>
          <p:blipFill>
            <a:blip r:embed="rId13" cstate="print">
              <a:extLst>
                <a:ext uri="{28A0092B-C50C-407E-A947-70E740481C1C}">
                  <a14:useLocalDpi xmlns:a14="http://schemas.microsoft.com/office/drawing/2010/main" val="0"/>
                </a:ext>
              </a:extLst>
            </a:blip>
            <a:srcRect t="1740" r="2080" b="2600"/>
            <a:stretch>
              <a:fillRect/>
            </a:stretch>
          </p:blipFill>
          <p:spPr bwMode="auto">
            <a:xfrm>
              <a:off x="2562" y="2024"/>
              <a:ext cx="753" cy="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 name="Text Box 14"/>
            <p:cNvSpPr txBox="1">
              <a:spLocks noChangeArrowheads="1"/>
            </p:cNvSpPr>
            <p:nvPr/>
          </p:nvSpPr>
          <p:spPr bwMode="auto">
            <a:xfrm>
              <a:off x="2656" y="2614"/>
              <a:ext cx="419"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defRPr sz="2400">
                  <a:solidFill>
                    <a:schemeClr val="tx2"/>
                  </a:solidFill>
                  <a:latin typeface="Tahoma" panose="020B0604030504040204" pitchFamily="34" charset="0"/>
                </a:defRPr>
              </a:lvl1pPr>
              <a:lvl2pPr marL="742950" indent="-285750">
                <a:spcBef>
                  <a:spcPct val="20000"/>
                </a:spcBef>
                <a:defRPr sz="2400">
                  <a:solidFill>
                    <a:schemeClr val="tx2"/>
                  </a:solidFill>
                  <a:latin typeface="Tahoma" panose="020B0604030504040204" pitchFamily="34" charset="0"/>
                </a:defRPr>
              </a:lvl2pPr>
              <a:lvl3pPr marL="1143000" indent="-228600">
                <a:spcBef>
                  <a:spcPct val="20000"/>
                </a:spcBef>
                <a:defRPr sz="2400">
                  <a:solidFill>
                    <a:schemeClr val="tx2"/>
                  </a:solidFill>
                  <a:latin typeface="Tahoma" panose="020B0604030504040204" pitchFamily="34" charset="0"/>
                </a:defRPr>
              </a:lvl3pPr>
              <a:lvl4pPr marL="1600200" indent="-228600">
                <a:spcBef>
                  <a:spcPct val="20000"/>
                </a:spcBef>
                <a:defRPr sz="2400">
                  <a:solidFill>
                    <a:schemeClr val="tx2"/>
                  </a:solidFill>
                  <a:latin typeface="Tahoma" panose="020B0604030504040204" pitchFamily="34" charset="0"/>
                </a:defRPr>
              </a:lvl4pPr>
              <a:lvl5pPr marL="2057400" indent="-228600">
                <a:spcBef>
                  <a:spcPct val="20000"/>
                </a:spcBef>
                <a:defRPr sz="2400">
                  <a:solidFill>
                    <a:schemeClr val="tx2"/>
                  </a:solidFill>
                  <a:latin typeface="Tahoma" panose="020B0604030504040204" pitchFamily="34" charset="0"/>
                </a:defRPr>
              </a:lvl5pPr>
              <a:lvl6pPr marL="2514600" indent="-228600" eaLnBrk="0" fontAlgn="base" hangingPunct="0">
                <a:spcBef>
                  <a:spcPct val="20000"/>
                </a:spcBef>
                <a:spcAft>
                  <a:spcPct val="0"/>
                </a:spcAft>
                <a:defRPr sz="2400">
                  <a:solidFill>
                    <a:schemeClr val="tx2"/>
                  </a:solidFill>
                  <a:latin typeface="Tahoma" panose="020B0604030504040204" pitchFamily="34" charset="0"/>
                </a:defRPr>
              </a:lvl6pPr>
              <a:lvl7pPr marL="2971800" indent="-228600" eaLnBrk="0" fontAlgn="base" hangingPunct="0">
                <a:spcBef>
                  <a:spcPct val="20000"/>
                </a:spcBef>
                <a:spcAft>
                  <a:spcPct val="0"/>
                </a:spcAft>
                <a:defRPr sz="2400">
                  <a:solidFill>
                    <a:schemeClr val="tx2"/>
                  </a:solidFill>
                  <a:latin typeface="Tahoma" panose="020B0604030504040204" pitchFamily="34" charset="0"/>
                </a:defRPr>
              </a:lvl7pPr>
              <a:lvl8pPr marL="3429000" indent="-228600" eaLnBrk="0" fontAlgn="base" hangingPunct="0">
                <a:spcBef>
                  <a:spcPct val="20000"/>
                </a:spcBef>
                <a:spcAft>
                  <a:spcPct val="0"/>
                </a:spcAft>
                <a:defRPr sz="2400">
                  <a:solidFill>
                    <a:schemeClr val="tx2"/>
                  </a:solidFill>
                  <a:latin typeface="Tahoma" panose="020B0604030504040204" pitchFamily="34" charset="0"/>
                </a:defRPr>
              </a:lvl8pPr>
              <a:lvl9pPr marL="3886200" indent="-228600" eaLnBrk="0" fontAlgn="base" hangingPunct="0">
                <a:spcBef>
                  <a:spcPct val="20000"/>
                </a:spcBef>
                <a:spcAft>
                  <a:spcPct val="0"/>
                </a:spcAft>
                <a:defRPr sz="2400">
                  <a:solidFill>
                    <a:schemeClr val="tx2"/>
                  </a:solidFill>
                  <a:latin typeface="Tahoma" panose="020B0604030504040204" pitchFamily="34" charset="0"/>
                </a:defRPr>
              </a:lvl9pPr>
            </a:lstStyle>
            <a:p>
              <a:pPr marL="0" marR="0" lvl="0" indent="0" defTabSz="914400" eaLnBrk="1" fontAlgn="auto" latinLnBrk="0" hangingPunct="1">
                <a:lnSpc>
                  <a:spcPct val="100000"/>
                </a:lnSpc>
                <a:spcBef>
                  <a:spcPct val="50000"/>
                </a:spcBef>
                <a:spcAft>
                  <a:spcPts val="0"/>
                </a:spcAft>
                <a:buClrTx/>
                <a:buSzTx/>
                <a:buFontTx/>
                <a:buNone/>
                <a:tabLst/>
                <a:defRPr/>
              </a:pPr>
              <a:r>
                <a:rPr kumimoji="0" lang="en-GB" altLang="en-US" sz="1200" i="0" u="none" strike="noStrike" kern="0" cap="none" spc="0" normalizeH="0" baseline="0" noProof="0" dirty="0">
                  <a:ln>
                    <a:noFill/>
                  </a:ln>
                  <a:solidFill>
                    <a:srgbClr val="C00000"/>
                  </a:solidFill>
                  <a:effectLst/>
                  <a:uLnTx/>
                  <a:uFillTx/>
                  <a:latin typeface="Arial" panose="020B0604020202020204" pitchFamily="34" charset="0"/>
                </a:rPr>
                <a:t>9=IR3.8</a:t>
              </a:r>
            </a:p>
          </p:txBody>
        </p:sp>
      </p:grpSp>
      <p:sp>
        <p:nvSpPr>
          <p:cNvPr id="61" name="Rectangle 52"/>
          <p:cNvSpPr>
            <a:spLocks noChangeArrowheads="1"/>
          </p:cNvSpPr>
          <p:nvPr/>
        </p:nvSpPr>
        <p:spPr bwMode="auto">
          <a:xfrm>
            <a:off x="1671723" y="3766046"/>
            <a:ext cx="983164" cy="877992"/>
          </a:xfrm>
          <a:prstGeom prst="rect">
            <a:avLst/>
          </a:prstGeom>
          <a:noFill/>
          <a:ln w="38100" algn="ctr">
            <a:solidFill>
              <a:srgbClr val="001E59">
                <a:lumMod val="50000"/>
                <a:lumOff val="50000"/>
              </a:srgbClr>
            </a:solidFill>
            <a:prstDash val="sysDot"/>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defRPr sz="2400">
                <a:solidFill>
                  <a:schemeClr val="tx2"/>
                </a:solidFill>
                <a:latin typeface="Tahoma" panose="020B0604030504040204" pitchFamily="34" charset="0"/>
              </a:defRPr>
            </a:lvl1pPr>
            <a:lvl2pPr marL="742950" indent="-285750">
              <a:spcBef>
                <a:spcPct val="20000"/>
              </a:spcBef>
              <a:defRPr sz="2400">
                <a:solidFill>
                  <a:schemeClr val="tx2"/>
                </a:solidFill>
                <a:latin typeface="Tahoma" panose="020B0604030504040204" pitchFamily="34" charset="0"/>
              </a:defRPr>
            </a:lvl2pPr>
            <a:lvl3pPr marL="1143000" indent="-228600">
              <a:spcBef>
                <a:spcPct val="20000"/>
              </a:spcBef>
              <a:defRPr sz="2400">
                <a:solidFill>
                  <a:schemeClr val="tx2"/>
                </a:solidFill>
                <a:latin typeface="Tahoma" panose="020B0604030504040204" pitchFamily="34" charset="0"/>
              </a:defRPr>
            </a:lvl3pPr>
            <a:lvl4pPr marL="1600200" indent="-228600">
              <a:spcBef>
                <a:spcPct val="20000"/>
              </a:spcBef>
              <a:defRPr sz="2400">
                <a:solidFill>
                  <a:schemeClr val="tx2"/>
                </a:solidFill>
                <a:latin typeface="Tahoma" panose="020B0604030504040204" pitchFamily="34" charset="0"/>
              </a:defRPr>
            </a:lvl4pPr>
            <a:lvl5pPr marL="2057400" indent="-228600">
              <a:spcBef>
                <a:spcPct val="20000"/>
              </a:spcBef>
              <a:defRPr sz="2400">
                <a:solidFill>
                  <a:schemeClr val="tx2"/>
                </a:solidFill>
                <a:latin typeface="Tahoma" panose="020B0604030504040204" pitchFamily="34" charset="0"/>
              </a:defRPr>
            </a:lvl5pPr>
            <a:lvl6pPr marL="2514600" indent="-228600" eaLnBrk="0" fontAlgn="base" hangingPunct="0">
              <a:spcBef>
                <a:spcPct val="20000"/>
              </a:spcBef>
              <a:spcAft>
                <a:spcPct val="0"/>
              </a:spcAft>
              <a:defRPr sz="2400">
                <a:solidFill>
                  <a:schemeClr val="tx2"/>
                </a:solidFill>
                <a:latin typeface="Tahoma" panose="020B0604030504040204" pitchFamily="34" charset="0"/>
              </a:defRPr>
            </a:lvl6pPr>
            <a:lvl7pPr marL="2971800" indent="-228600" eaLnBrk="0" fontAlgn="base" hangingPunct="0">
              <a:spcBef>
                <a:spcPct val="20000"/>
              </a:spcBef>
              <a:spcAft>
                <a:spcPct val="0"/>
              </a:spcAft>
              <a:defRPr sz="2400">
                <a:solidFill>
                  <a:schemeClr val="tx2"/>
                </a:solidFill>
                <a:latin typeface="Tahoma" panose="020B0604030504040204" pitchFamily="34" charset="0"/>
              </a:defRPr>
            </a:lvl7pPr>
            <a:lvl8pPr marL="3429000" indent="-228600" eaLnBrk="0" fontAlgn="base" hangingPunct="0">
              <a:spcBef>
                <a:spcPct val="20000"/>
              </a:spcBef>
              <a:spcAft>
                <a:spcPct val="0"/>
              </a:spcAft>
              <a:defRPr sz="2400">
                <a:solidFill>
                  <a:schemeClr val="tx2"/>
                </a:solidFill>
                <a:latin typeface="Tahoma" panose="020B0604030504040204" pitchFamily="34" charset="0"/>
              </a:defRPr>
            </a:lvl8pPr>
            <a:lvl9pPr marL="3886200" indent="-228600" eaLnBrk="0" fontAlgn="base" hangingPunct="0">
              <a:spcBef>
                <a:spcPct val="20000"/>
              </a:spcBef>
              <a:spcAft>
                <a:spcPct val="0"/>
              </a:spcAft>
              <a:defRPr sz="2400">
                <a:solidFill>
                  <a:schemeClr val="tx2"/>
                </a:solidFill>
                <a:latin typeface="Tahoma" panose="020B0604030504040204" pitchFamily="34" charset="0"/>
              </a:defRPr>
            </a:lvl9pPr>
          </a:lstStyle>
          <a:p>
            <a:pPr marL="0" marR="0" lvl="0" indent="0" algn="ctr" defTabSz="914400" eaLnBrk="1" fontAlgn="auto" latinLnBrk="0" hangingPunct="1">
              <a:lnSpc>
                <a:spcPct val="100000"/>
              </a:lnSpc>
              <a:spcBef>
                <a:spcPct val="50000"/>
              </a:spcBef>
              <a:spcAft>
                <a:spcPts val="0"/>
              </a:spcAft>
              <a:buClrTx/>
              <a:buSzTx/>
              <a:buFontTx/>
              <a:buNone/>
              <a:tabLst/>
              <a:defRPr/>
            </a:pPr>
            <a:endParaRPr kumimoji="0" lang="en-US" altLang="en-US" sz="2000" b="0" i="0" u="none" strike="noStrike" kern="0" cap="none" spc="0" normalizeH="0" baseline="0" noProof="0">
              <a:ln>
                <a:noFill/>
              </a:ln>
              <a:solidFill>
                <a:srgbClr val="000000"/>
              </a:solidFill>
              <a:effectLst/>
              <a:uLnTx/>
              <a:uFillTx/>
              <a:latin typeface="Comic Sans MS" panose="030F0702030302020204" pitchFamily="66" charset="0"/>
            </a:endParaRPr>
          </a:p>
        </p:txBody>
      </p:sp>
      <p:sp>
        <p:nvSpPr>
          <p:cNvPr id="62" name="TextBox 58"/>
          <p:cNvSpPr txBox="1">
            <a:spLocks noChangeArrowheads="1"/>
          </p:cNvSpPr>
          <p:nvPr/>
        </p:nvSpPr>
        <p:spPr bwMode="auto">
          <a:xfrm>
            <a:off x="122553" y="2930806"/>
            <a:ext cx="1494320" cy="1169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defRPr sz="2400">
                <a:solidFill>
                  <a:schemeClr val="tx2"/>
                </a:solidFill>
                <a:latin typeface="Tahoma" panose="020B0604030504040204" pitchFamily="34" charset="0"/>
              </a:defRPr>
            </a:lvl1pPr>
            <a:lvl2pPr marL="742950" indent="-285750">
              <a:spcBef>
                <a:spcPct val="20000"/>
              </a:spcBef>
              <a:defRPr sz="2400">
                <a:solidFill>
                  <a:schemeClr val="tx2"/>
                </a:solidFill>
                <a:latin typeface="Tahoma" panose="020B0604030504040204" pitchFamily="34" charset="0"/>
              </a:defRPr>
            </a:lvl2pPr>
            <a:lvl3pPr marL="1143000" indent="-228600">
              <a:spcBef>
                <a:spcPct val="20000"/>
              </a:spcBef>
              <a:defRPr sz="2400">
                <a:solidFill>
                  <a:schemeClr val="tx2"/>
                </a:solidFill>
                <a:latin typeface="Tahoma" panose="020B0604030504040204" pitchFamily="34" charset="0"/>
              </a:defRPr>
            </a:lvl3pPr>
            <a:lvl4pPr marL="1600200" indent="-228600">
              <a:spcBef>
                <a:spcPct val="20000"/>
              </a:spcBef>
              <a:defRPr sz="2400">
                <a:solidFill>
                  <a:schemeClr val="tx2"/>
                </a:solidFill>
                <a:latin typeface="Tahoma" panose="020B0604030504040204" pitchFamily="34" charset="0"/>
              </a:defRPr>
            </a:lvl4pPr>
            <a:lvl5pPr marL="2057400" indent="-228600">
              <a:spcBef>
                <a:spcPct val="20000"/>
              </a:spcBef>
              <a:defRPr sz="2400">
                <a:solidFill>
                  <a:schemeClr val="tx2"/>
                </a:solidFill>
                <a:latin typeface="Tahoma" panose="020B0604030504040204" pitchFamily="34" charset="0"/>
              </a:defRPr>
            </a:lvl5pPr>
            <a:lvl6pPr marL="2514600" indent="-228600" eaLnBrk="0" fontAlgn="base" hangingPunct="0">
              <a:spcBef>
                <a:spcPct val="20000"/>
              </a:spcBef>
              <a:spcAft>
                <a:spcPct val="0"/>
              </a:spcAft>
              <a:defRPr sz="2400">
                <a:solidFill>
                  <a:schemeClr val="tx2"/>
                </a:solidFill>
                <a:latin typeface="Tahoma" panose="020B0604030504040204" pitchFamily="34" charset="0"/>
              </a:defRPr>
            </a:lvl6pPr>
            <a:lvl7pPr marL="2971800" indent="-228600" eaLnBrk="0" fontAlgn="base" hangingPunct="0">
              <a:spcBef>
                <a:spcPct val="20000"/>
              </a:spcBef>
              <a:spcAft>
                <a:spcPct val="0"/>
              </a:spcAft>
              <a:defRPr sz="2400">
                <a:solidFill>
                  <a:schemeClr val="tx2"/>
                </a:solidFill>
                <a:latin typeface="Tahoma" panose="020B0604030504040204" pitchFamily="34" charset="0"/>
              </a:defRPr>
            </a:lvl7pPr>
            <a:lvl8pPr marL="3429000" indent="-228600" eaLnBrk="0" fontAlgn="base" hangingPunct="0">
              <a:spcBef>
                <a:spcPct val="20000"/>
              </a:spcBef>
              <a:spcAft>
                <a:spcPct val="0"/>
              </a:spcAft>
              <a:defRPr sz="2400">
                <a:solidFill>
                  <a:schemeClr val="tx2"/>
                </a:solidFill>
                <a:latin typeface="Tahoma" panose="020B0604030504040204" pitchFamily="34" charset="0"/>
              </a:defRPr>
            </a:lvl8pPr>
            <a:lvl9pPr marL="3886200" indent="-228600" eaLnBrk="0" fontAlgn="base" hangingPunct="0">
              <a:spcBef>
                <a:spcPct val="20000"/>
              </a:spcBef>
              <a:spcAft>
                <a:spcPct val="0"/>
              </a:spcAft>
              <a:defRPr sz="2400">
                <a:solidFill>
                  <a:schemeClr val="tx2"/>
                </a:solidFill>
                <a:latin typeface="Tahoma" panose="020B0604030504040204" pitchFamily="34"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r>
              <a:rPr kumimoji="0" lang="en-GB" altLang="en-US" sz="1400" b="0" i="0" u="none" strike="noStrike" kern="0" cap="none" spc="0" normalizeH="0" baseline="0" noProof="0" dirty="0">
                <a:ln>
                  <a:noFill/>
                </a:ln>
                <a:solidFill>
                  <a:srgbClr val="001E59">
                    <a:lumMod val="50000"/>
                    <a:lumOff val="50000"/>
                  </a:srgbClr>
                </a:solidFill>
                <a:effectLst/>
                <a:uLnTx/>
                <a:uFillTx/>
                <a:latin typeface="Tahoma" panose="020B0604030504040204" pitchFamily="34" charset="0"/>
              </a:rPr>
              <a:t>Solar</a:t>
            </a:r>
          </a:p>
          <a:p>
            <a:pPr marL="0" marR="0" lvl="0" indent="0" defTabSz="914400" eaLnBrk="1" fontAlgn="auto" latinLnBrk="0" hangingPunct="1">
              <a:lnSpc>
                <a:spcPct val="100000"/>
              </a:lnSpc>
              <a:spcBef>
                <a:spcPct val="0"/>
              </a:spcBef>
              <a:spcAft>
                <a:spcPts val="0"/>
              </a:spcAft>
              <a:buClrTx/>
              <a:buSzTx/>
              <a:buFontTx/>
              <a:buNone/>
              <a:tabLst/>
              <a:defRPr/>
            </a:pPr>
            <a:r>
              <a:rPr kumimoji="0" lang="en-GB" altLang="en-US" sz="1400" b="0" i="0" u="none" strike="noStrike" kern="0" cap="none" spc="0" normalizeH="0" baseline="0" noProof="0" dirty="0" smtClean="0">
                <a:ln>
                  <a:noFill/>
                </a:ln>
                <a:solidFill>
                  <a:srgbClr val="001E59">
                    <a:lumMod val="50000"/>
                    <a:lumOff val="50000"/>
                  </a:srgbClr>
                </a:solidFill>
                <a:effectLst/>
                <a:uLnTx/>
                <a:uFillTx/>
                <a:latin typeface="Tahoma" panose="020B0604030504040204" pitchFamily="34" charset="0"/>
              </a:rPr>
              <a:t>3.0 (1.0/0.5) km</a:t>
            </a:r>
          </a:p>
          <a:p>
            <a:pPr marL="0" marR="0" lvl="0" indent="0" defTabSz="914400" eaLnBrk="1" fontAlgn="auto" latinLnBrk="0" hangingPunct="1">
              <a:lnSpc>
                <a:spcPct val="100000"/>
              </a:lnSpc>
              <a:spcBef>
                <a:spcPct val="0"/>
              </a:spcBef>
              <a:spcAft>
                <a:spcPts val="0"/>
              </a:spcAft>
              <a:buClrTx/>
              <a:buSzTx/>
              <a:buFontTx/>
              <a:buNone/>
              <a:tabLst/>
              <a:defRPr/>
            </a:pPr>
            <a:endParaRPr kumimoji="0" lang="en-GB" altLang="en-US" sz="1400" b="0" i="0" u="none" strike="noStrike" kern="0" cap="none" spc="0" normalizeH="0" baseline="0" noProof="0" dirty="0">
              <a:ln>
                <a:noFill/>
              </a:ln>
              <a:solidFill>
                <a:srgbClr val="001E59">
                  <a:lumMod val="50000"/>
                  <a:lumOff val="50000"/>
                </a:srgbClr>
              </a:solidFill>
              <a:effectLst/>
              <a:uLnTx/>
              <a:uFillTx/>
              <a:latin typeface="Tahoma" panose="020B0604030504040204" pitchFamily="34" charset="0"/>
            </a:endParaRPr>
          </a:p>
          <a:p>
            <a:pPr marL="0" marR="0" lvl="0" indent="0" defTabSz="914400" eaLnBrk="1" fontAlgn="auto" latinLnBrk="0" hangingPunct="1">
              <a:lnSpc>
                <a:spcPct val="100000"/>
              </a:lnSpc>
              <a:spcBef>
                <a:spcPct val="0"/>
              </a:spcBef>
              <a:spcAft>
                <a:spcPts val="0"/>
              </a:spcAft>
              <a:buClrTx/>
              <a:buSzTx/>
              <a:buFontTx/>
              <a:buNone/>
              <a:tabLst/>
              <a:defRPr/>
            </a:pPr>
            <a:r>
              <a:rPr kumimoji="0" lang="en-GB" altLang="en-US" sz="1400" b="0" i="0" u="none" strike="noStrike" kern="0" cap="none" spc="0" normalizeH="0" baseline="0" noProof="0" dirty="0" smtClean="0">
                <a:ln>
                  <a:noFill/>
                </a:ln>
                <a:solidFill>
                  <a:srgbClr val="001E59">
                    <a:lumMod val="50000"/>
                    <a:lumOff val="50000"/>
                  </a:srgbClr>
                </a:solidFill>
                <a:effectLst/>
                <a:uLnTx/>
                <a:uFillTx/>
                <a:latin typeface="Tahoma" panose="020B0604030504040204" pitchFamily="34" charset="0"/>
              </a:rPr>
              <a:t>Thermal</a:t>
            </a:r>
            <a:endParaRPr kumimoji="0" lang="en-GB" altLang="en-US" sz="1400" b="0" i="0" u="none" strike="noStrike" kern="0" cap="none" spc="0" normalizeH="0" baseline="0" noProof="0" dirty="0">
              <a:ln>
                <a:noFill/>
              </a:ln>
              <a:solidFill>
                <a:srgbClr val="001E59">
                  <a:lumMod val="50000"/>
                  <a:lumOff val="50000"/>
                </a:srgbClr>
              </a:solidFill>
              <a:effectLst/>
              <a:uLnTx/>
              <a:uFillTx/>
              <a:latin typeface="Tahoma" panose="020B0604030504040204" pitchFamily="34" charset="0"/>
            </a:endParaRPr>
          </a:p>
          <a:p>
            <a:pPr marL="0" marR="0" lvl="0" indent="0" defTabSz="914400" eaLnBrk="1" fontAlgn="auto" latinLnBrk="0" hangingPunct="1">
              <a:lnSpc>
                <a:spcPct val="100000"/>
              </a:lnSpc>
              <a:spcBef>
                <a:spcPct val="0"/>
              </a:spcBef>
              <a:spcAft>
                <a:spcPts val="0"/>
              </a:spcAft>
              <a:buClrTx/>
              <a:buSzTx/>
              <a:buFontTx/>
              <a:buNone/>
              <a:tabLst/>
              <a:defRPr/>
            </a:pPr>
            <a:r>
              <a:rPr kumimoji="0" lang="en-GB" altLang="en-US" sz="1400" b="0" i="0" u="none" strike="noStrike" kern="0" cap="none" spc="0" normalizeH="0" baseline="0" noProof="0" dirty="0" smtClean="0">
                <a:ln>
                  <a:noFill/>
                </a:ln>
                <a:solidFill>
                  <a:srgbClr val="001E59">
                    <a:lumMod val="50000"/>
                    <a:lumOff val="50000"/>
                  </a:srgbClr>
                </a:solidFill>
                <a:effectLst/>
                <a:uLnTx/>
                <a:uFillTx/>
                <a:latin typeface="Tahoma" panose="020B0604030504040204" pitchFamily="34" charset="0"/>
              </a:rPr>
              <a:t>3.0 (2.0/1.0) km</a:t>
            </a:r>
            <a:endParaRPr kumimoji="0" lang="en-GB" altLang="en-US" sz="1400" b="0" i="0" u="none" strike="noStrike" kern="0" cap="none" spc="0" normalizeH="0" baseline="0" noProof="0" dirty="0">
              <a:ln>
                <a:noFill/>
              </a:ln>
              <a:solidFill>
                <a:srgbClr val="001E59">
                  <a:lumMod val="50000"/>
                  <a:lumOff val="50000"/>
                </a:srgbClr>
              </a:solidFill>
              <a:effectLst/>
              <a:uLnTx/>
              <a:uFillTx/>
              <a:latin typeface="Tahoma" panose="020B0604030504040204" pitchFamily="34" charset="0"/>
            </a:endParaRPr>
          </a:p>
        </p:txBody>
      </p:sp>
      <p:pic>
        <p:nvPicPr>
          <p:cNvPr id="63" name="Picture 62"/>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6030144" y="1153368"/>
            <a:ext cx="587169" cy="587169"/>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64" name="Picture 63"/>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5200924" y="2402380"/>
            <a:ext cx="587169" cy="587169"/>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65" name="Picture 64"/>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433306" y="1141030"/>
            <a:ext cx="587169" cy="587169"/>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66" name="Picture 65"/>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1829653" y="1145290"/>
            <a:ext cx="587169" cy="587169"/>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67" name="Picture 66"/>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3247928" y="1149842"/>
            <a:ext cx="587169" cy="587169"/>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68" name="Picture 67"/>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4658432" y="1149842"/>
            <a:ext cx="587169" cy="587169"/>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69" name="Picture 68"/>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6584133" y="2379783"/>
            <a:ext cx="587169" cy="587169"/>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70" name="Picture 69"/>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6245884" y="5182032"/>
            <a:ext cx="633645" cy="587169"/>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71" name="Picture 70"/>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1757871" y="5195454"/>
            <a:ext cx="633645" cy="587169"/>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72" name="Picture 71"/>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3275806" y="3765901"/>
            <a:ext cx="587169" cy="587169"/>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73" name="Picture 72"/>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4760834" y="3788648"/>
            <a:ext cx="587169" cy="587169"/>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74" name="Picture 73"/>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3283056" y="5204031"/>
            <a:ext cx="587169" cy="587169"/>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75" name="Picture 74"/>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4832602" y="5205375"/>
            <a:ext cx="587169" cy="587169"/>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76" name="Picture 75"/>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6242807" y="3765901"/>
            <a:ext cx="587169" cy="587169"/>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77" name="Picture 76"/>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7386014" y="1165556"/>
            <a:ext cx="587169" cy="587169"/>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78" name="Picture 77"/>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2200642" y="3959984"/>
            <a:ext cx="469628" cy="469628"/>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79" name="Picture 78"/>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1827494" y="3737770"/>
            <a:ext cx="417463" cy="459423"/>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80" name="Rectangle 79"/>
          <p:cNvSpPr/>
          <p:nvPr/>
        </p:nvSpPr>
        <p:spPr>
          <a:xfrm>
            <a:off x="9369355" y="2976972"/>
            <a:ext cx="2493312" cy="2246769"/>
          </a:xfrm>
          <a:prstGeom prst="rect">
            <a:avLst/>
          </a:prstGeom>
        </p:spPr>
        <p:txBody>
          <a:bodyPr wrap="square">
            <a:spAutoFit/>
          </a:bodyPr>
          <a:lstStyle/>
          <a:p>
            <a:pPr lvl="0" fontAlgn="auto">
              <a:spcAft>
                <a:spcPts val="0"/>
              </a:spcAft>
              <a:defRPr/>
            </a:pPr>
            <a:r>
              <a:rPr lang="en-GB" altLang="en-US" sz="2800" kern="0" dirty="0" smtClean="0">
                <a:solidFill>
                  <a:srgbClr val="001E59">
                    <a:lumMod val="50000"/>
                    <a:lumOff val="50000"/>
                  </a:srgbClr>
                </a:solidFill>
              </a:rPr>
              <a:t>Convective storm?</a:t>
            </a:r>
          </a:p>
          <a:p>
            <a:pPr lvl="0" fontAlgn="auto">
              <a:spcAft>
                <a:spcPts val="0"/>
              </a:spcAft>
              <a:defRPr/>
            </a:pPr>
            <a:endParaRPr lang="en-GB" altLang="en-US" sz="2800" kern="0" dirty="0">
              <a:solidFill>
                <a:srgbClr val="001E59">
                  <a:lumMod val="50000"/>
                  <a:lumOff val="50000"/>
                </a:srgbClr>
              </a:solidFill>
            </a:endParaRPr>
          </a:p>
          <a:p>
            <a:pPr lvl="0" fontAlgn="auto">
              <a:spcAft>
                <a:spcPts val="0"/>
              </a:spcAft>
              <a:defRPr/>
            </a:pPr>
            <a:endParaRPr lang="en-GB" altLang="en-US" sz="2800" kern="0" dirty="0">
              <a:solidFill>
                <a:srgbClr val="001E59">
                  <a:lumMod val="50000"/>
                  <a:lumOff val="50000"/>
                </a:srgbClr>
              </a:solidFill>
            </a:endParaRPr>
          </a:p>
          <a:p>
            <a:pPr lvl="0" fontAlgn="auto">
              <a:spcAft>
                <a:spcPts val="0"/>
              </a:spcAft>
              <a:defRPr/>
            </a:pPr>
            <a:endParaRPr lang="en-GB" altLang="en-US" sz="2800" kern="0" dirty="0">
              <a:solidFill>
                <a:srgbClr val="001E59">
                  <a:lumMod val="50000"/>
                  <a:lumOff val="50000"/>
                </a:srgbClr>
              </a:solidFill>
            </a:endParaRPr>
          </a:p>
        </p:txBody>
      </p:sp>
      <p:pic>
        <p:nvPicPr>
          <p:cNvPr id="81" name="Picture 80"/>
          <p:cNvPicPr>
            <a:picLocks noChangeAspect="1"/>
          </p:cNvPicPr>
          <p:nvPr/>
        </p:nvPicPr>
        <p:blipFill>
          <a:blip r:embed="rId21"/>
          <a:stretch>
            <a:fillRect/>
          </a:stretch>
        </p:blipFill>
        <p:spPr>
          <a:xfrm rot="21318842">
            <a:off x="10276541" y="195712"/>
            <a:ext cx="1446764" cy="916284"/>
          </a:xfrm>
          <a:prstGeom prst="rect">
            <a:avLst/>
          </a:prstGeom>
          <a:solidFill>
            <a:srgbClr val="FFFFFF">
              <a:shade val="85000"/>
            </a:srgbClr>
          </a:solidFill>
          <a:ln w="101600" cap="sq">
            <a:solidFill>
              <a:srgbClr val="FDFDFD"/>
            </a:solidFill>
            <a:miter lim="800000"/>
          </a:ln>
          <a:effectLst>
            <a:outerShdw blurRad="57150" dist="37500" dir="7560000" sy="98000" kx="110000" ky="200000" algn="tl" rotWithShape="0">
              <a:srgbClr val="000000">
                <a:alpha val="20000"/>
              </a:srgbClr>
            </a:outerShdw>
          </a:effectLst>
          <a:scene3d>
            <a:camera prst="perspectiveRelaxed">
              <a:rot lat="18960000" lon="0" rev="0"/>
            </a:camera>
            <a:lightRig rig="twoPt" dir="t">
              <a:rot lat="0" lon="0" rev="7200000"/>
            </a:lightRig>
          </a:scene3d>
          <a:sp3d prstMaterial="matte">
            <a:bevelT w="22860" h="12700"/>
            <a:contourClr>
              <a:srgbClr val="FFFFFF"/>
            </a:contourClr>
          </a:sp3d>
        </p:spPr>
      </p:pic>
    </p:spTree>
    <p:extLst>
      <p:ext uri="{BB962C8B-B14F-4D97-AF65-F5344CB8AC3E}">
        <p14:creationId xmlns:p14="http://schemas.microsoft.com/office/powerpoint/2010/main" val="2504822135"/>
      </p:ext>
    </p:extLst>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noChangeArrowheads="1"/>
          </p:cNvPicPr>
          <p:nvPr/>
        </p:nvPicPr>
        <p:blipFill>
          <a:blip r:embed="rId2" cstate="print"/>
          <a:srcRect/>
          <a:stretch>
            <a:fillRect/>
          </a:stretch>
        </p:blipFill>
        <p:spPr bwMode="auto">
          <a:xfrm>
            <a:off x="5960527" y="1838669"/>
            <a:ext cx="3895083" cy="4074564"/>
          </a:xfrm>
          <a:prstGeom prst="rect">
            <a:avLst/>
          </a:prstGeom>
          <a:noFill/>
          <a:ln w="9525">
            <a:noFill/>
            <a:miter lim="800000"/>
            <a:headEnd/>
            <a:tailEnd/>
          </a:ln>
          <a:effectLst>
            <a:softEdge rad="635000"/>
          </a:effectLst>
        </p:spPr>
      </p:pic>
      <p:pic>
        <p:nvPicPr>
          <p:cNvPr id="4098" name="Picture 2" descr="File:The three primary colors of RGB Color Model (Red, Green, Blue).png -  Wikimedia Common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95660" y="2123486"/>
            <a:ext cx="3096558" cy="3096559"/>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GB" dirty="0" smtClean="0"/>
              <a:t>RGB products – generic example</a:t>
            </a:r>
            <a:endParaRPr lang="en-GB" dirty="0"/>
          </a:p>
        </p:txBody>
      </p:sp>
      <p:sp>
        <p:nvSpPr>
          <p:cNvPr id="4" name="Rectangle 3"/>
          <p:cNvSpPr txBox="1">
            <a:spLocks noChangeArrowheads="1"/>
          </p:cNvSpPr>
          <p:nvPr/>
        </p:nvSpPr>
        <p:spPr>
          <a:xfrm>
            <a:off x="423413" y="2429190"/>
            <a:ext cx="4572000" cy="3671887"/>
          </a:xfrm>
          <a:prstGeom prst="rect">
            <a:avLst/>
          </a:prstGeom>
        </p:spPr>
        <p:txBody>
          <a:bodyPr>
            <a:normAutofit/>
          </a:bodyPr>
          <a:lstStyle>
            <a:lvl1pPr marL="328254" indent="-328254" algn="l" rtl="0" eaLnBrk="1" fontAlgn="base" hangingPunct="1">
              <a:spcBef>
                <a:spcPct val="20000"/>
              </a:spcBef>
              <a:spcAft>
                <a:spcPct val="0"/>
              </a:spcAft>
              <a:buFont typeface="Arial" pitchFamily="34" charset="0"/>
              <a:buChar char="•"/>
              <a:defRPr sz="4431" spc="-100" baseline="0">
                <a:solidFill>
                  <a:schemeClr val="tx2"/>
                </a:solidFill>
                <a:latin typeface="+mn-lt"/>
                <a:ea typeface="Roboto" panose="02000000000000000000" pitchFamily="2" charset="0"/>
                <a:cs typeface="Arial" pitchFamily="34" charset="0"/>
              </a:defRPr>
            </a:lvl1pPr>
            <a:lvl2pPr marL="914423" indent="-351701" algn="l" rtl="0" eaLnBrk="1" fontAlgn="base" hangingPunct="1">
              <a:spcBef>
                <a:spcPct val="20000"/>
              </a:spcBef>
              <a:spcAft>
                <a:spcPct val="0"/>
              </a:spcAft>
              <a:buFont typeface="Arial" pitchFamily="34" charset="0"/>
              <a:buChar char="•"/>
              <a:defRPr sz="3939" spc="-100" baseline="0">
                <a:solidFill>
                  <a:schemeClr val="tx2"/>
                </a:solidFill>
                <a:latin typeface="+mn-lt"/>
                <a:ea typeface="Roboto" panose="02000000000000000000" pitchFamily="2" charset="0"/>
                <a:cs typeface="Arial" pitchFamily="34" charset="0"/>
              </a:defRPr>
            </a:lvl2pPr>
            <a:lvl3pPr marL="1406804" indent="-281361" algn="l" rtl="0" eaLnBrk="1" fontAlgn="base" hangingPunct="1">
              <a:spcBef>
                <a:spcPct val="20000"/>
              </a:spcBef>
              <a:spcAft>
                <a:spcPct val="0"/>
              </a:spcAft>
              <a:buFont typeface="Arial" pitchFamily="34" charset="0"/>
              <a:buChar char="•"/>
              <a:defRPr sz="3446" spc="-100" baseline="0">
                <a:solidFill>
                  <a:schemeClr val="tx2"/>
                </a:solidFill>
                <a:latin typeface="+mn-lt"/>
                <a:ea typeface="Roboto" panose="02000000000000000000" pitchFamily="2" charset="0"/>
                <a:cs typeface="Arial" pitchFamily="34" charset="0"/>
              </a:defRPr>
            </a:lvl3pPr>
            <a:lvl4pPr marL="1969526" indent="-281361" algn="l" rtl="0" eaLnBrk="1" fontAlgn="base" hangingPunct="1">
              <a:spcBef>
                <a:spcPct val="20000"/>
              </a:spcBef>
              <a:spcAft>
                <a:spcPct val="0"/>
              </a:spcAft>
              <a:buFont typeface="Arial" pitchFamily="34" charset="0"/>
              <a:buChar char="•"/>
              <a:defRPr sz="2954" spc="-100" baseline="0">
                <a:solidFill>
                  <a:schemeClr val="tx2"/>
                </a:solidFill>
                <a:latin typeface="+mn-lt"/>
                <a:ea typeface="Roboto" panose="02000000000000000000" pitchFamily="2" charset="0"/>
                <a:cs typeface="Arial" pitchFamily="34" charset="0"/>
              </a:defRPr>
            </a:lvl4pPr>
            <a:lvl5pPr marL="2532248" indent="-281361" algn="l" rtl="0" eaLnBrk="1" fontAlgn="base" hangingPunct="1">
              <a:spcBef>
                <a:spcPct val="20000"/>
              </a:spcBef>
              <a:spcAft>
                <a:spcPct val="0"/>
              </a:spcAft>
              <a:buFont typeface="Arial" pitchFamily="34" charset="0"/>
              <a:buChar char="•"/>
              <a:defRPr sz="2462" spc="-100" baseline="0">
                <a:solidFill>
                  <a:schemeClr val="tx2"/>
                </a:solidFill>
                <a:latin typeface="+mn-lt"/>
                <a:ea typeface="Roboto" panose="02000000000000000000" pitchFamily="2" charset="0"/>
                <a:cs typeface="Arial" pitchFamily="34" charset="0"/>
              </a:defRPr>
            </a:lvl5pPr>
            <a:lvl6pPr marL="3094970" indent="-281361" algn="l" rtl="0" eaLnBrk="1" fontAlgn="base" hangingPunct="1">
              <a:spcBef>
                <a:spcPct val="20000"/>
              </a:spcBef>
              <a:spcAft>
                <a:spcPct val="0"/>
              </a:spcAft>
              <a:defRPr sz="2954">
                <a:solidFill>
                  <a:schemeClr val="tx2"/>
                </a:solidFill>
                <a:latin typeface="+mn-lt"/>
              </a:defRPr>
            </a:lvl6pPr>
            <a:lvl7pPr marL="3657691" indent="-281361" algn="l" rtl="0" eaLnBrk="1" fontAlgn="base" hangingPunct="1">
              <a:spcBef>
                <a:spcPct val="20000"/>
              </a:spcBef>
              <a:spcAft>
                <a:spcPct val="0"/>
              </a:spcAft>
              <a:defRPr sz="2954">
                <a:solidFill>
                  <a:schemeClr val="tx2"/>
                </a:solidFill>
                <a:latin typeface="+mn-lt"/>
              </a:defRPr>
            </a:lvl7pPr>
            <a:lvl8pPr marL="4220413" indent="-281361" algn="l" rtl="0" eaLnBrk="1" fontAlgn="base" hangingPunct="1">
              <a:spcBef>
                <a:spcPct val="20000"/>
              </a:spcBef>
              <a:spcAft>
                <a:spcPct val="0"/>
              </a:spcAft>
              <a:defRPr sz="2954">
                <a:solidFill>
                  <a:schemeClr val="tx2"/>
                </a:solidFill>
                <a:latin typeface="+mn-lt"/>
              </a:defRPr>
            </a:lvl8pPr>
            <a:lvl9pPr marL="4783135" indent="-281361" algn="l" rtl="0" eaLnBrk="1" fontAlgn="base" hangingPunct="1">
              <a:spcBef>
                <a:spcPct val="20000"/>
              </a:spcBef>
              <a:spcAft>
                <a:spcPct val="0"/>
              </a:spcAft>
              <a:defRPr sz="2954">
                <a:solidFill>
                  <a:schemeClr val="tx2"/>
                </a:solidFill>
                <a:latin typeface="+mn-lt"/>
              </a:defRPr>
            </a:lvl9pPr>
          </a:lstStyle>
          <a:p>
            <a:pPr>
              <a:buFont typeface="Wingdings" pitchFamily="2" charset="2"/>
              <a:buNone/>
            </a:pPr>
            <a:r>
              <a:rPr lang="hr-HR" sz="2800" b="0" kern="0" dirty="0" smtClean="0">
                <a:solidFill>
                  <a:srgbClr val="FF0000"/>
                </a:solidFill>
              </a:rPr>
              <a:t>          </a:t>
            </a:r>
            <a:r>
              <a:rPr lang="en-GB" sz="2800" b="0" kern="0" dirty="0" smtClean="0">
                <a:solidFill>
                  <a:srgbClr val="FF0000"/>
                </a:solidFill>
              </a:rPr>
              <a:t>Red</a:t>
            </a:r>
            <a:r>
              <a:rPr lang="hr-HR" sz="2800" b="0" kern="0" dirty="0" smtClean="0"/>
              <a:t>: </a:t>
            </a:r>
            <a:r>
              <a:rPr lang="en-GB" sz="2800" b="0" kern="0" dirty="0" smtClean="0"/>
              <a:t>…</a:t>
            </a:r>
            <a:endParaRPr lang="hr-HR" sz="2800" b="0" kern="0" dirty="0" smtClean="0"/>
          </a:p>
          <a:p>
            <a:pPr>
              <a:buFont typeface="Wingdings" pitchFamily="2" charset="2"/>
              <a:buNone/>
            </a:pPr>
            <a:r>
              <a:rPr lang="hr-HR" sz="2800" b="0" kern="0" dirty="0" smtClean="0"/>
              <a:t>          </a:t>
            </a:r>
            <a:r>
              <a:rPr lang="en-GB" sz="2800" b="0" kern="0" dirty="0" smtClean="0">
                <a:solidFill>
                  <a:srgbClr val="92D050"/>
                </a:solidFill>
              </a:rPr>
              <a:t>Green</a:t>
            </a:r>
            <a:r>
              <a:rPr lang="hr-HR" sz="2800" b="0" kern="0" dirty="0" smtClean="0"/>
              <a:t>: </a:t>
            </a:r>
            <a:r>
              <a:rPr lang="en-GB" sz="2800" b="0" kern="0" dirty="0" smtClean="0"/>
              <a:t>…</a:t>
            </a:r>
            <a:endParaRPr lang="hr-HR" sz="2800" b="0" kern="0" dirty="0" smtClean="0"/>
          </a:p>
          <a:p>
            <a:pPr>
              <a:buFont typeface="Wingdings" pitchFamily="2" charset="2"/>
              <a:buNone/>
            </a:pPr>
            <a:r>
              <a:rPr lang="hr-HR" sz="2800" b="0" kern="0" dirty="0" smtClean="0">
                <a:solidFill>
                  <a:srgbClr val="3366FF"/>
                </a:solidFill>
              </a:rPr>
              <a:t>         </a:t>
            </a:r>
            <a:r>
              <a:rPr lang="en-GB" sz="2800" b="0" kern="0" dirty="0">
                <a:solidFill>
                  <a:srgbClr val="3366FF"/>
                </a:solidFill>
              </a:rPr>
              <a:t> </a:t>
            </a:r>
            <a:r>
              <a:rPr lang="en-GB" sz="2800" b="0" kern="0" dirty="0" smtClean="0">
                <a:solidFill>
                  <a:srgbClr val="3366FF"/>
                </a:solidFill>
              </a:rPr>
              <a:t>Blue</a:t>
            </a:r>
            <a:r>
              <a:rPr lang="hr-HR" sz="2800" b="0" kern="0" dirty="0" smtClean="0"/>
              <a:t>: </a:t>
            </a:r>
            <a:r>
              <a:rPr lang="en-GB" sz="2800" b="0" kern="0" dirty="0" smtClean="0"/>
              <a:t>…</a:t>
            </a:r>
            <a:endParaRPr lang="hr-HR" sz="2800" b="0" kern="0" dirty="0" smtClean="0"/>
          </a:p>
          <a:p>
            <a:pPr>
              <a:buFont typeface="Wingdings" pitchFamily="2" charset="2"/>
              <a:buNone/>
            </a:pPr>
            <a:endParaRPr lang="hr-HR" sz="2800" b="0" kern="0" dirty="0"/>
          </a:p>
        </p:txBody>
      </p:sp>
      <p:sp>
        <p:nvSpPr>
          <p:cNvPr id="9" name="Text Box 3"/>
          <p:cNvSpPr txBox="1">
            <a:spLocks noChangeArrowheads="1"/>
          </p:cNvSpPr>
          <p:nvPr/>
        </p:nvSpPr>
        <p:spPr bwMode="auto">
          <a:xfrm>
            <a:off x="-1246581" y="1369756"/>
            <a:ext cx="9144000" cy="523220"/>
          </a:xfrm>
          <a:prstGeom prst="rect">
            <a:avLst/>
          </a:prstGeom>
          <a:noFill/>
          <a:ln w="9525">
            <a:noFill/>
            <a:miter lim="800000"/>
            <a:headEnd/>
            <a:tailEnd/>
          </a:ln>
        </p:spPr>
        <p:txBody>
          <a:bodyPr>
            <a:spAutoFit/>
          </a:bodyPr>
          <a:lstStyle/>
          <a:p>
            <a:pPr marL="0" marR="0" lvl="0" indent="0" algn="ctr" defTabSz="762000" rtl="0" eaLnBrk="0" fontAlgn="base" latinLnBrk="0" hangingPunct="0">
              <a:lnSpc>
                <a:spcPct val="100000"/>
              </a:lnSpc>
              <a:spcBef>
                <a:spcPct val="0"/>
              </a:spcBef>
              <a:spcAft>
                <a:spcPct val="0"/>
              </a:spcAft>
              <a:buClrTx/>
              <a:buSzTx/>
              <a:buFontTx/>
              <a:buNone/>
              <a:tabLst/>
              <a:defRPr/>
            </a:pPr>
            <a:r>
              <a:rPr kumimoji="0" lang="en-GB" sz="2800" b="1" i="0" u="none" strike="noStrike" kern="1200" cap="none" spc="0" normalizeH="0" baseline="0" noProof="0" dirty="0" smtClean="0">
                <a:ln>
                  <a:noFill/>
                </a:ln>
                <a:solidFill>
                  <a:srgbClr val="00B0F0"/>
                </a:solidFill>
                <a:effectLst/>
                <a:uLnTx/>
                <a:uFillTx/>
                <a:latin typeface="Tahoma" pitchFamily="34" charset="0"/>
                <a:ea typeface="+mn-ea"/>
                <a:cs typeface="+mn-cs"/>
              </a:rPr>
              <a:t> XY RGB </a:t>
            </a:r>
            <a:endParaRPr kumimoji="0" lang="en-GB" sz="2800" b="1" i="0" u="none" strike="noStrike" kern="1200" cap="none" spc="0" normalizeH="0" baseline="0" noProof="0" dirty="0">
              <a:ln>
                <a:noFill/>
              </a:ln>
              <a:solidFill>
                <a:srgbClr val="00B0F0"/>
              </a:solidFill>
              <a:effectLst/>
              <a:uLnTx/>
              <a:uFillTx/>
              <a:latin typeface="Tahoma" pitchFamily="34" charset="0"/>
              <a:ea typeface="+mn-ea"/>
              <a:cs typeface="+mn-cs"/>
            </a:endParaRPr>
          </a:p>
        </p:txBody>
      </p:sp>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70986" y="4703003"/>
            <a:ext cx="985955" cy="985955"/>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12" name="Pictur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415090" y="1210266"/>
            <a:ext cx="985955" cy="985955"/>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10" name="Picture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807766" y="4867332"/>
            <a:ext cx="587169" cy="587169"/>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3" name="Rectangle 2"/>
          <p:cNvSpPr/>
          <p:nvPr/>
        </p:nvSpPr>
        <p:spPr>
          <a:xfrm>
            <a:off x="9532426" y="4776195"/>
            <a:ext cx="389850" cy="769441"/>
          </a:xfrm>
          <a:prstGeom prst="rect">
            <a:avLst/>
          </a:prstGeom>
        </p:spPr>
        <p:txBody>
          <a:bodyPr wrap="none">
            <a:spAutoFit/>
          </a:bodyPr>
          <a:lstStyle/>
          <a:p>
            <a:r>
              <a:rPr lang="en-GB" sz="4400" b="0" dirty="0" smtClean="0">
                <a:solidFill>
                  <a:srgbClr val="00B0F0"/>
                </a:solidFill>
              </a:rPr>
              <a:t>-</a:t>
            </a:r>
            <a:endParaRPr lang="en-GB" b="0" dirty="0"/>
          </a:p>
        </p:txBody>
      </p:sp>
      <p:pic>
        <p:nvPicPr>
          <p:cNvPr id="14" name="Picture 1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059767" y="4867332"/>
            <a:ext cx="633645" cy="587169"/>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185454074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RGB products</a:t>
            </a:r>
            <a:endParaRPr lang="en-GB" dirty="0"/>
          </a:p>
        </p:txBody>
      </p:sp>
      <p:sp>
        <p:nvSpPr>
          <p:cNvPr id="4" name="Content Placeholder 2"/>
          <p:cNvSpPr txBox="1">
            <a:spLocks/>
          </p:cNvSpPr>
          <p:nvPr/>
        </p:nvSpPr>
        <p:spPr>
          <a:xfrm>
            <a:off x="8509517" y="671449"/>
            <a:ext cx="4494245" cy="366763"/>
          </a:xfrm>
          <a:prstGeom prst="rect">
            <a:avLst/>
          </a:prstGeom>
        </p:spPr>
        <p:txBody>
          <a:bodyPr>
            <a:normAutofit/>
          </a:bodyPr>
          <a:lstStyle>
            <a:lvl1pPr marL="328254" indent="-328254" algn="l" rtl="0" eaLnBrk="1" fontAlgn="base" hangingPunct="1">
              <a:spcBef>
                <a:spcPct val="20000"/>
              </a:spcBef>
              <a:spcAft>
                <a:spcPct val="0"/>
              </a:spcAft>
              <a:buFont typeface="Arial" pitchFamily="34" charset="0"/>
              <a:buChar char="•"/>
              <a:defRPr sz="4431" spc="-100" baseline="0">
                <a:solidFill>
                  <a:schemeClr val="tx2"/>
                </a:solidFill>
                <a:latin typeface="+mn-lt"/>
                <a:ea typeface="Roboto" panose="02000000000000000000" pitchFamily="2" charset="0"/>
                <a:cs typeface="Arial" pitchFamily="34" charset="0"/>
              </a:defRPr>
            </a:lvl1pPr>
            <a:lvl2pPr marL="914423" indent="-351701" algn="l" rtl="0" eaLnBrk="1" fontAlgn="base" hangingPunct="1">
              <a:spcBef>
                <a:spcPct val="20000"/>
              </a:spcBef>
              <a:spcAft>
                <a:spcPct val="0"/>
              </a:spcAft>
              <a:buFont typeface="Arial" pitchFamily="34" charset="0"/>
              <a:buChar char="•"/>
              <a:defRPr sz="3939" spc="-100" baseline="0">
                <a:solidFill>
                  <a:schemeClr val="tx2"/>
                </a:solidFill>
                <a:latin typeface="+mn-lt"/>
                <a:ea typeface="Roboto" panose="02000000000000000000" pitchFamily="2" charset="0"/>
                <a:cs typeface="Arial" pitchFamily="34" charset="0"/>
              </a:defRPr>
            </a:lvl2pPr>
            <a:lvl3pPr marL="1406804" indent="-281361" algn="l" rtl="0" eaLnBrk="1" fontAlgn="base" hangingPunct="1">
              <a:spcBef>
                <a:spcPct val="20000"/>
              </a:spcBef>
              <a:spcAft>
                <a:spcPct val="0"/>
              </a:spcAft>
              <a:buFont typeface="Arial" pitchFamily="34" charset="0"/>
              <a:buChar char="•"/>
              <a:defRPr sz="3446" spc="-100" baseline="0">
                <a:solidFill>
                  <a:schemeClr val="tx2"/>
                </a:solidFill>
                <a:latin typeface="+mn-lt"/>
                <a:ea typeface="Roboto" panose="02000000000000000000" pitchFamily="2" charset="0"/>
                <a:cs typeface="Arial" pitchFamily="34" charset="0"/>
              </a:defRPr>
            </a:lvl3pPr>
            <a:lvl4pPr marL="1969526" indent="-281361" algn="l" rtl="0" eaLnBrk="1" fontAlgn="base" hangingPunct="1">
              <a:spcBef>
                <a:spcPct val="20000"/>
              </a:spcBef>
              <a:spcAft>
                <a:spcPct val="0"/>
              </a:spcAft>
              <a:buFont typeface="Arial" pitchFamily="34" charset="0"/>
              <a:buChar char="•"/>
              <a:defRPr sz="2954" spc="-100" baseline="0">
                <a:solidFill>
                  <a:schemeClr val="tx2"/>
                </a:solidFill>
                <a:latin typeface="+mn-lt"/>
                <a:ea typeface="Roboto" panose="02000000000000000000" pitchFamily="2" charset="0"/>
                <a:cs typeface="Arial" pitchFamily="34" charset="0"/>
              </a:defRPr>
            </a:lvl4pPr>
            <a:lvl5pPr marL="2532248" indent="-281361" algn="l" rtl="0" eaLnBrk="1" fontAlgn="base" hangingPunct="1">
              <a:spcBef>
                <a:spcPct val="20000"/>
              </a:spcBef>
              <a:spcAft>
                <a:spcPct val="0"/>
              </a:spcAft>
              <a:buFont typeface="Arial" pitchFamily="34" charset="0"/>
              <a:buChar char="•"/>
              <a:defRPr sz="2462" spc="-100" baseline="0">
                <a:solidFill>
                  <a:schemeClr val="tx2"/>
                </a:solidFill>
                <a:latin typeface="+mn-lt"/>
                <a:ea typeface="Roboto" panose="02000000000000000000" pitchFamily="2" charset="0"/>
                <a:cs typeface="Arial" pitchFamily="34" charset="0"/>
              </a:defRPr>
            </a:lvl5pPr>
            <a:lvl6pPr marL="3094970" indent="-281361" algn="l" rtl="0" eaLnBrk="1" fontAlgn="base" hangingPunct="1">
              <a:spcBef>
                <a:spcPct val="20000"/>
              </a:spcBef>
              <a:spcAft>
                <a:spcPct val="0"/>
              </a:spcAft>
              <a:defRPr sz="2954">
                <a:solidFill>
                  <a:schemeClr val="tx2"/>
                </a:solidFill>
                <a:latin typeface="+mn-lt"/>
              </a:defRPr>
            </a:lvl6pPr>
            <a:lvl7pPr marL="3657691" indent="-281361" algn="l" rtl="0" eaLnBrk="1" fontAlgn="base" hangingPunct="1">
              <a:spcBef>
                <a:spcPct val="20000"/>
              </a:spcBef>
              <a:spcAft>
                <a:spcPct val="0"/>
              </a:spcAft>
              <a:defRPr sz="2954">
                <a:solidFill>
                  <a:schemeClr val="tx2"/>
                </a:solidFill>
                <a:latin typeface="+mn-lt"/>
              </a:defRPr>
            </a:lvl7pPr>
            <a:lvl8pPr marL="4220413" indent="-281361" algn="l" rtl="0" eaLnBrk="1" fontAlgn="base" hangingPunct="1">
              <a:spcBef>
                <a:spcPct val="20000"/>
              </a:spcBef>
              <a:spcAft>
                <a:spcPct val="0"/>
              </a:spcAft>
              <a:defRPr sz="2954">
                <a:solidFill>
                  <a:schemeClr val="tx2"/>
                </a:solidFill>
                <a:latin typeface="+mn-lt"/>
              </a:defRPr>
            </a:lvl8pPr>
            <a:lvl9pPr marL="4783135" indent="-281361" algn="l" rtl="0" eaLnBrk="1" fontAlgn="base" hangingPunct="1">
              <a:spcBef>
                <a:spcPct val="20000"/>
              </a:spcBef>
              <a:spcAft>
                <a:spcPct val="0"/>
              </a:spcAft>
              <a:defRPr sz="2954">
                <a:solidFill>
                  <a:schemeClr val="tx2"/>
                </a:solidFill>
                <a:latin typeface="+mn-lt"/>
              </a:defRPr>
            </a:lvl9pPr>
          </a:lstStyle>
          <a:p>
            <a:pPr marL="0" indent="0">
              <a:buFont typeface="Arial" pitchFamily="34" charset="0"/>
              <a:buNone/>
            </a:pPr>
            <a:r>
              <a:rPr lang="en-GB" sz="1400" b="0" kern="0" dirty="0" smtClean="0"/>
              <a:t>Wind Storm Aurora 21 Oct 2021</a:t>
            </a:r>
            <a:endParaRPr lang="en-GB" sz="1400" b="0" kern="0"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021492"/>
            <a:ext cx="4012991" cy="2836507"/>
          </a:xfrm>
          <a:prstGeom prst="rect">
            <a:avLst/>
          </a:prstGeom>
        </p:spPr>
      </p:pic>
      <p:pic>
        <p:nvPicPr>
          <p:cNvPr id="6" name="Picture 5"/>
          <p:cNvPicPr>
            <a:picLocks noChangeAspect="1"/>
          </p:cNvPicPr>
          <p:nvPr/>
        </p:nvPicPr>
        <p:blipFill>
          <a:blip r:embed="rId3"/>
          <a:stretch>
            <a:fillRect/>
          </a:stretch>
        </p:blipFill>
        <p:spPr>
          <a:xfrm>
            <a:off x="8179006" y="4021492"/>
            <a:ext cx="4012993" cy="2836508"/>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89499" y="4021492"/>
            <a:ext cx="4012994" cy="2836508"/>
          </a:xfrm>
          <a:prstGeom prst="rect">
            <a:avLst/>
          </a:prstGeo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089499" y="1019907"/>
            <a:ext cx="4012994" cy="2836509"/>
          </a:xfrm>
          <a:prstGeom prst="rect">
            <a:avLst/>
          </a:prstGeom>
        </p:spPr>
      </p:pic>
      <p:pic>
        <p:nvPicPr>
          <p:cNvPr id="9" name="Picture 8"/>
          <p:cNvPicPr>
            <a:picLocks noChangeAspect="1"/>
          </p:cNvPicPr>
          <p:nvPr/>
        </p:nvPicPr>
        <p:blipFill>
          <a:blip r:embed="rId6"/>
          <a:stretch>
            <a:fillRect/>
          </a:stretch>
        </p:blipFill>
        <p:spPr>
          <a:xfrm>
            <a:off x="-1" y="1019907"/>
            <a:ext cx="4012994" cy="2836509"/>
          </a:xfrm>
          <a:prstGeom prst="rect">
            <a:avLst/>
          </a:prstGeom>
        </p:spPr>
      </p:pic>
      <p:pic>
        <p:nvPicPr>
          <p:cNvPr id="11" name="Picture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178999" y="1019907"/>
            <a:ext cx="4012994" cy="2836509"/>
          </a:xfrm>
          <a:prstGeom prst="rect">
            <a:avLst/>
          </a:prstGeom>
        </p:spPr>
      </p:pic>
    </p:spTree>
    <p:extLst>
      <p:ext uri="{BB962C8B-B14F-4D97-AF65-F5344CB8AC3E}">
        <p14:creationId xmlns:p14="http://schemas.microsoft.com/office/powerpoint/2010/main" val="3445620510"/>
      </p:ext>
    </p:extLst>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RGB products - examples</a:t>
            </a:r>
            <a:endParaRPr lang="en-GB" dirty="0"/>
          </a:p>
        </p:txBody>
      </p:sp>
      <p:sp>
        <p:nvSpPr>
          <p:cNvPr id="4" name="Rectangle 3"/>
          <p:cNvSpPr txBox="1">
            <a:spLocks noChangeArrowheads="1"/>
          </p:cNvSpPr>
          <p:nvPr/>
        </p:nvSpPr>
        <p:spPr>
          <a:xfrm>
            <a:off x="423413" y="2429190"/>
            <a:ext cx="4572000" cy="3671887"/>
          </a:xfrm>
          <a:prstGeom prst="rect">
            <a:avLst/>
          </a:prstGeom>
        </p:spPr>
        <p:txBody>
          <a:bodyPr>
            <a:normAutofit/>
          </a:bodyPr>
          <a:lstStyle>
            <a:lvl1pPr marL="328254" indent="-328254" algn="l" rtl="0" eaLnBrk="1" fontAlgn="base" hangingPunct="1">
              <a:spcBef>
                <a:spcPct val="20000"/>
              </a:spcBef>
              <a:spcAft>
                <a:spcPct val="0"/>
              </a:spcAft>
              <a:buFont typeface="Arial" pitchFamily="34" charset="0"/>
              <a:buChar char="•"/>
              <a:defRPr sz="4431" spc="-100" baseline="0">
                <a:solidFill>
                  <a:schemeClr val="tx2"/>
                </a:solidFill>
                <a:latin typeface="+mn-lt"/>
                <a:ea typeface="Roboto" panose="02000000000000000000" pitchFamily="2" charset="0"/>
                <a:cs typeface="Arial" pitchFamily="34" charset="0"/>
              </a:defRPr>
            </a:lvl1pPr>
            <a:lvl2pPr marL="914423" indent="-351701" algn="l" rtl="0" eaLnBrk="1" fontAlgn="base" hangingPunct="1">
              <a:spcBef>
                <a:spcPct val="20000"/>
              </a:spcBef>
              <a:spcAft>
                <a:spcPct val="0"/>
              </a:spcAft>
              <a:buFont typeface="Arial" pitchFamily="34" charset="0"/>
              <a:buChar char="•"/>
              <a:defRPr sz="3939" spc="-100" baseline="0">
                <a:solidFill>
                  <a:schemeClr val="tx2"/>
                </a:solidFill>
                <a:latin typeface="+mn-lt"/>
                <a:ea typeface="Roboto" panose="02000000000000000000" pitchFamily="2" charset="0"/>
                <a:cs typeface="Arial" pitchFamily="34" charset="0"/>
              </a:defRPr>
            </a:lvl2pPr>
            <a:lvl3pPr marL="1406804" indent="-281361" algn="l" rtl="0" eaLnBrk="1" fontAlgn="base" hangingPunct="1">
              <a:spcBef>
                <a:spcPct val="20000"/>
              </a:spcBef>
              <a:spcAft>
                <a:spcPct val="0"/>
              </a:spcAft>
              <a:buFont typeface="Arial" pitchFamily="34" charset="0"/>
              <a:buChar char="•"/>
              <a:defRPr sz="3446" spc="-100" baseline="0">
                <a:solidFill>
                  <a:schemeClr val="tx2"/>
                </a:solidFill>
                <a:latin typeface="+mn-lt"/>
                <a:ea typeface="Roboto" panose="02000000000000000000" pitchFamily="2" charset="0"/>
                <a:cs typeface="Arial" pitchFamily="34" charset="0"/>
              </a:defRPr>
            </a:lvl3pPr>
            <a:lvl4pPr marL="1969526" indent="-281361" algn="l" rtl="0" eaLnBrk="1" fontAlgn="base" hangingPunct="1">
              <a:spcBef>
                <a:spcPct val="20000"/>
              </a:spcBef>
              <a:spcAft>
                <a:spcPct val="0"/>
              </a:spcAft>
              <a:buFont typeface="Arial" pitchFamily="34" charset="0"/>
              <a:buChar char="•"/>
              <a:defRPr sz="2954" spc="-100" baseline="0">
                <a:solidFill>
                  <a:schemeClr val="tx2"/>
                </a:solidFill>
                <a:latin typeface="+mn-lt"/>
                <a:ea typeface="Roboto" panose="02000000000000000000" pitchFamily="2" charset="0"/>
                <a:cs typeface="Arial" pitchFamily="34" charset="0"/>
              </a:defRPr>
            </a:lvl4pPr>
            <a:lvl5pPr marL="2532248" indent="-281361" algn="l" rtl="0" eaLnBrk="1" fontAlgn="base" hangingPunct="1">
              <a:spcBef>
                <a:spcPct val="20000"/>
              </a:spcBef>
              <a:spcAft>
                <a:spcPct val="0"/>
              </a:spcAft>
              <a:buFont typeface="Arial" pitchFamily="34" charset="0"/>
              <a:buChar char="•"/>
              <a:defRPr sz="2462" spc="-100" baseline="0">
                <a:solidFill>
                  <a:schemeClr val="tx2"/>
                </a:solidFill>
                <a:latin typeface="+mn-lt"/>
                <a:ea typeface="Roboto" panose="02000000000000000000" pitchFamily="2" charset="0"/>
                <a:cs typeface="Arial" pitchFamily="34" charset="0"/>
              </a:defRPr>
            </a:lvl5pPr>
            <a:lvl6pPr marL="3094970" indent="-281361" algn="l" rtl="0" eaLnBrk="1" fontAlgn="base" hangingPunct="1">
              <a:spcBef>
                <a:spcPct val="20000"/>
              </a:spcBef>
              <a:spcAft>
                <a:spcPct val="0"/>
              </a:spcAft>
              <a:defRPr sz="2954">
                <a:solidFill>
                  <a:schemeClr val="tx2"/>
                </a:solidFill>
                <a:latin typeface="+mn-lt"/>
              </a:defRPr>
            </a:lvl6pPr>
            <a:lvl7pPr marL="3657691" indent="-281361" algn="l" rtl="0" eaLnBrk="1" fontAlgn="base" hangingPunct="1">
              <a:spcBef>
                <a:spcPct val="20000"/>
              </a:spcBef>
              <a:spcAft>
                <a:spcPct val="0"/>
              </a:spcAft>
              <a:defRPr sz="2954">
                <a:solidFill>
                  <a:schemeClr val="tx2"/>
                </a:solidFill>
                <a:latin typeface="+mn-lt"/>
              </a:defRPr>
            </a:lvl7pPr>
            <a:lvl8pPr marL="4220413" indent="-281361" algn="l" rtl="0" eaLnBrk="1" fontAlgn="base" hangingPunct="1">
              <a:spcBef>
                <a:spcPct val="20000"/>
              </a:spcBef>
              <a:spcAft>
                <a:spcPct val="0"/>
              </a:spcAft>
              <a:defRPr sz="2954">
                <a:solidFill>
                  <a:schemeClr val="tx2"/>
                </a:solidFill>
                <a:latin typeface="+mn-lt"/>
              </a:defRPr>
            </a:lvl8pPr>
            <a:lvl9pPr marL="4783135" indent="-281361" algn="l" rtl="0" eaLnBrk="1" fontAlgn="base" hangingPunct="1">
              <a:spcBef>
                <a:spcPct val="20000"/>
              </a:spcBef>
              <a:spcAft>
                <a:spcPct val="0"/>
              </a:spcAft>
              <a:defRPr sz="2954">
                <a:solidFill>
                  <a:schemeClr val="tx2"/>
                </a:solidFill>
                <a:latin typeface="+mn-lt"/>
              </a:defRPr>
            </a:lvl9pPr>
          </a:lstStyle>
          <a:p>
            <a:pPr>
              <a:buFont typeface="Wingdings" pitchFamily="2" charset="2"/>
              <a:buNone/>
            </a:pPr>
            <a:r>
              <a:rPr lang="hr-HR" sz="2800" b="0" kern="0" dirty="0" smtClean="0">
                <a:solidFill>
                  <a:srgbClr val="FF0000"/>
                </a:solidFill>
              </a:rPr>
              <a:t>          </a:t>
            </a:r>
            <a:r>
              <a:rPr lang="en-GB" sz="2800" b="0" kern="0" dirty="0" smtClean="0">
                <a:solidFill>
                  <a:srgbClr val="FF0000"/>
                </a:solidFill>
              </a:rPr>
              <a:t>Red</a:t>
            </a:r>
            <a:r>
              <a:rPr lang="hr-HR" sz="2800" b="0" kern="0" dirty="0" smtClean="0"/>
              <a:t>: NIR 1.6 </a:t>
            </a:r>
            <a:r>
              <a:rPr lang="hr-HR" sz="2800" b="0" kern="0" dirty="0" smtClean="0">
                <a:cs typeface="Arial" charset="0"/>
              </a:rPr>
              <a:t>μ</a:t>
            </a:r>
            <a:r>
              <a:rPr lang="hr-HR" sz="2800" b="0" kern="0" dirty="0" smtClean="0"/>
              <a:t>m</a:t>
            </a:r>
          </a:p>
          <a:p>
            <a:pPr>
              <a:buFont typeface="Wingdings" pitchFamily="2" charset="2"/>
              <a:buNone/>
            </a:pPr>
            <a:r>
              <a:rPr lang="hr-HR" sz="2800" b="0" kern="0" dirty="0" smtClean="0"/>
              <a:t>          </a:t>
            </a:r>
            <a:r>
              <a:rPr lang="en-GB" sz="2800" b="0" kern="0" dirty="0" smtClean="0">
                <a:solidFill>
                  <a:srgbClr val="92D050"/>
                </a:solidFill>
              </a:rPr>
              <a:t>Green</a:t>
            </a:r>
            <a:r>
              <a:rPr lang="hr-HR" sz="2800" b="0" kern="0" dirty="0" smtClean="0"/>
              <a:t>: VIS 0.8 </a:t>
            </a:r>
            <a:r>
              <a:rPr lang="hr-HR" sz="2800" b="0" kern="0" dirty="0" smtClean="0">
                <a:cs typeface="Arial" charset="0"/>
              </a:rPr>
              <a:t>μ</a:t>
            </a:r>
            <a:r>
              <a:rPr lang="hr-HR" sz="2800" b="0" kern="0" dirty="0" smtClean="0"/>
              <a:t>m</a:t>
            </a:r>
          </a:p>
          <a:p>
            <a:pPr>
              <a:buFont typeface="Wingdings" pitchFamily="2" charset="2"/>
              <a:buNone/>
            </a:pPr>
            <a:r>
              <a:rPr lang="hr-HR" sz="2800" b="0" kern="0" dirty="0" smtClean="0">
                <a:solidFill>
                  <a:srgbClr val="3366FF"/>
                </a:solidFill>
              </a:rPr>
              <a:t>         </a:t>
            </a:r>
            <a:r>
              <a:rPr lang="en-GB" sz="2800" b="0" kern="0" dirty="0">
                <a:solidFill>
                  <a:srgbClr val="3366FF"/>
                </a:solidFill>
              </a:rPr>
              <a:t> </a:t>
            </a:r>
            <a:r>
              <a:rPr lang="en-GB" sz="2800" b="0" kern="0" dirty="0" smtClean="0">
                <a:solidFill>
                  <a:srgbClr val="3366FF"/>
                </a:solidFill>
              </a:rPr>
              <a:t>Blue</a:t>
            </a:r>
            <a:r>
              <a:rPr lang="hr-HR" sz="2800" b="0" kern="0" dirty="0" smtClean="0"/>
              <a:t>:  VIS 0.6 </a:t>
            </a:r>
            <a:r>
              <a:rPr lang="hr-HR" sz="2800" b="0" kern="0" dirty="0" smtClean="0">
                <a:cs typeface="Arial" charset="0"/>
              </a:rPr>
              <a:t>μ</a:t>
            </a:r>
            <a:r>
              <a:rPr lang="hr-HR" sz="2800" b="0" kern="0" dirty="0" smtClean="0"/>
              <a:t>m</a:t>
            </a:r>
          </a:p>
          <a:p>
            <a:pPr>
              <a:buFont typeface="Wingdings" pitchFamily="2" charset="2"/>
              <a:buNone/>
            </a:pPr>
            <a:endParaRPr lang="hr-HR" sz="2800" b="0" kern="0" dirty="0"/>
          </a:p>
        </p:txBody>
      </p:sp>
      <p:pic>
        <p:nvPicPr>
          <p:cNvPr id="5" name="Picture 4"/>
          <p:cNvPicPr>
            <a:picLocks noChangeAspect="1" noChangeArrowheads="1"/>
          </p:cNvPicPr>
          <p:nvPr/>
        </p:nvPicPr>
        <p:blipFill>
          <a:blip r:embed="rId2" cstate="print"/>
          <a:srcRect/>
          <a:stretch>
            <a:fillRect/>
          </a:stretch>
        </p:blipFill>
        <p:spPr bwMode="auto">
          <a:xfrm>
            <a:off x="5617934" y="1360801"/>
            <a:ext cx="1529170" cy="1590235"/>
          </a:xfrm>
          <a:prstGeom prst="rect">
            <a:avLst/>
          </a:prstGeom>
          <a:noFill/>
          <a:ln w="9525">
            <a:noFill/>
            <a:miter lim="800000"/>
            <a:headEnd/>
            <a:tailEnd/>
          </a:ln>
        </p:spPr>
      </p:pic>
      <p:pic>
        <p:nvPicPr>
          <p:cNvPr id="6" name="Picture 5"/>
          <p:cNvPicPr>
            <a:picLocks noChangeAspect="1" noChangeArrowheads="1"/>
          </p:cNvPicPr>
          <p:nvPr/>
        </p:nvPicPr>
        <p:blipFill>
          <a:blip r:embed="rId3" cstate="print"/>
          <a:srcRect/>
          <a:stretch>
            <a:fillRect/>
          </a:stretch>
        </p:blipFill>
        <p:spPr bwMode="auto">
          <a:xfrm>
            <a:off x="5616347" y="3055266"/>
            <a:ext cx="1529170" cy="1590235"/>
          </a:xfrm>
          <a:prstGeom prst="rect">
            <a:avLst/>
          </a:prstGeom>
          <a:noFill/>
          <a:ln w="9525">
            <a:noFill/>
            <a:miter lim="800000"/>
            <a:headEnd/>
            <a:tailEnd/>
          </a:ln>
        </p:spPr>
      </p:pic>
      <p:pic>
        <p:nvPicPr>
          <p:cNvPr id="7" name="Picture 6"/>
          <p:cNvPicPr>
            <a:picLocks noChangeArrowheads="1"/>
          </p:cNvPicPr>
          <p:nvPr/>
        </p:nvPicPr>
        <p:blipFill>
          <a:blip r:embed="rId4" cstate="print"/>
          <a:srcRect/>
          <a:stretch>
            <a:fillRect/>
          </a:stretch>
        </p:blipFill>
        <p:spPr bwMode="auto">
          <a:xfrm>
            <a:off x="5616347" y="4749731"/>
            <a:ext cx="1529170" cy="1331104"/>
          </a:xfrm>
          <a:prstGeom prst="rect">
            <a:avLst/>
          </a:prstGeom>
          <a:noFill/>
          <a:ln w="9525">
            <a:noFill/>
            <a:miter lim="800000"/>
            <a:headEnd/>
            <a:tailEnd/>
          </a:ln>
        </p:spPr>
      </p:pic>
      <p:pic>
        <p:nvPicPr>
          <p:cNvPr id="8" name="Picture 7"/>
          <p:cNvPicPr>
            <a:picLocks noChangeAspect="1" noChangeArrowheads="1"/>
          </p:cNvPicPr>
          <p:nvPr/>
        </p:nvPicPr>
        <p:blipFill>
          <a:blip r:embed="rId5" cstate="print"/>
          <a:srcRect/>
          <a:stretch>
            <a:fillRect/>
          </a:stretch>
        </p:blipFill>
        <p:spPr bwMode="auto">
          <a:xfrm>
            <a:off x="7418896" y="1364535"/>
            <a:ext cx="4527901" cy="4736542"/>
          </a:xfrm>
          <a:prstGeom prst="rect">
            <a:avLst/>
          </a:prstGeom>
          <a:noFill/>
          <a:ln w="9525">
            <a:noFill/>
            <a:miter lim="800000"/>
            <a:headEnd/>
            <a:tailEnd/>
          </a:ln>
        </p:spPr>
      </p:pic>
      <p:sp>
        <p:nvSpPr>
          <p:cNvPr id="9" name="Text Box 3"/>
          <p:cNvSpPr txBox="1">
            <a:spLocks noChangeArrowheads="1"/>
          </p:cNvSpPr>
          <p:nvPr/>
        </p:nvSpPr>
        <p:spPr bwMode="auto">
          <a:xfrm>
            <a:off x="-1415914" y="1657645"/>
            <a:ext cx="9144000" cy="523220"/>
          </a:xfrm>
          <a:prstGeom prst="rect">
            <a:avLst/>
          </a:prstGeom>
          <a:noFill/>
          <a:ln w="9525">
            <a:noFill/>
            <a:miter lim="800000"/>
            <a:headEnd/>
            <a:tailEnd/>
          </a:ln>
        </p:spPr>
        <p:txBody>
          <a:bodyPr>
            <a:spAutoFit/>
          </a:bodyPr>
          <a:lstStyle/>
          <a:p>
            <a:pPr marL="0" marR="0" lvl="0" indent="0" algn="ctr" defTabSz="762000" rtl="0" eaLnBrk="0" fontAlgn="base" latinLnBrk="0" hangingPunct="0">
              <a:lnSpc>
                <a:spcPct val="100000"/>
              </a:lnSpc>
              <a:spcBef>
                <a:spcPct val="0"/>
              </a:spcBef>
              <a:spcAft>
                <a:spcPct val="0"/>
              </a:spcAft>
              <a:buClrTx/>
              <a:buSzTx/>
              <a:buFontTx/>
              <a:buNone/>
              <a:tabLst/>
              <a:defRPr/>
            </a:pPr>
            <a:r>
              <a:rPr kumimoji="0" lang="en-GB" sz="2800" b="1" i="0" u="none" strike="noStrike" kern="1200" cap="none" spc="0" normalizeH="0" baseline="0" noProof="0" dirty="0" smtClean="0">
                <a:ln>
                  <a:noFill/>
                </a:ln>
                <a:solidFill>
                  <a:srgbClr val="00B0F0"/>
                </a:solidFill>
                <a:effectLst/>
                <a:uLnTx/>
                <a:uFillTx/>
                <a:latin typeface="Tahoma" pitchFamily="34" charset="0"/>
                <a:ea typeface="+mn-ea"/>
                <a:cs typeface="+mn-cs"/>
              </a:rPr>
              <a:t> </a:t>
            </a:r>
            <a:r>
              <a:rPr kumimoji="0" lang="en-GB" sz="2800" b="1" i="0" u="none" strike="noStrike" kern="1200" cap="none" spc="0" normalizeH="0" baseline="0" noProof="0" dirty="0">
                <a:ln>
                  <a:noFill/>
                </a:ln>
                <a:solidFill>
                  <a:srgbClr val="00B0F0"/>
                </a:solidFill>
                <a:effectLst/>
                <a:uLnTx/>
                <a:uFillTx/>
                <a:latin typeface="Tahoma" pitchFamily="34" charset="0"/>
                <a:ea typeface="+mn-ea"/>
                <a:cs typeface="+mn-cs"/>
              </a:rPr>
              <a:t>Natural Colour RGB </a:t>
            </a:r>
          </a:p>
        </p:txBody>
      </p:sp>
    </p:spTree>
    <p:extLst>
      <p:ext uri="{BB962C8B-B14F-4D97-AF65-F5344CB8AC3E}">
        <p14:creationId xmlns:p14="http://schemas.microsoft.com/office/powerpoint/2010/main" val="3439332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RGB products – components</a:t>
            </a:r>
            <a:endParaRPr lang="en-GB" dirty="0"/>
          </a:p>
        </p:txBody>
      </p:sp>
      <p:pic>
        <p:nvPicPr>
          <p:cNvPr id="10" name="Picture 9"/>
          <p:cNvPicPr>
            <a:picLocks noChangeAspect="1"/>
          </p:cNvPicPr>
          <p:nvPr/>
        </p:nvPicPr>
        <p:blipFill>
          <a:blip r:embed="rId2"/>
          <a:stretch>
            <a:fillRect/>
          </a:stretch>
        </p:blipFill>
        <p:spPr>
          <a:xfrm>
            <a:off x="2406158" y="714894"/>
            <a:ext cx="8172163" cy="5868786"/>
          </a:xfrm>
          <a:prstGeom prst="rect">
            <a:avLst/>
          </a:prstGeom>
        </p:spPr>
      </p:pic>
    </p:spTree>
    <p:extLst>
      <p:ext uri="{BB962C8B-B14F-4D97-AF65-F5344CB8AC3E}">
        <p14:creationId xmlns:p14="http://schemas.microsoft.com/office/powerpoint/2010/main" val="1717980965"/>
      </p:ext>
    </p:extLst>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GB" dirty="0" smtClean="0"/>
              <a:t>Agenda</a:t>
            </a:r>
            <a:endParaRPr lang="en-GB" dirty="0"/>
          </a:p>
        </p:txBody>
      </p:sp>
      <p:sp>
        <p:nvSpPr>
          <p:cNvPr id="5" name="Text Placeholder 4"/>
          <p:cNvSpPr>
            <a:spLocks noGrp="1"/>
          </p:cNvSpPr>
          <p:nvPr>
            <p:ph type="body" sz="quarter" idx="10"/>
          </p:nvPr>
        </p:nvSpPr>
        <p:spPr/>
        <p:txBody>
          <a:bodyPr/>
          <a:lstStyle/>
          <a:p>
            <a:pPr marL="0" indent="0">
              <a:buNone/>
            </a:pPr>
            <a:r>
              <a:rPr lang="en-GB" sz="2800" dirty="0" smtClean="0"/>
              <a:t>Why do we need products?</a:t>
            </a:r>
          </a:p>
          <a:p>
            <a:pPr marL="0" indent="0">
              <a:buNone/>
            </a:pPr>
            <a:r>
              <a:rPr lang="en-GB" sz="2000" dirty="0" smtClean="0">
                <a:latin typeface="Roboto Light" panose="02000000000000000000" pitchFamily="2" charset="0"/>
                <a:ea typeface="Roboto Light" panose="02000000000000000000" pitchFamily="2" charset="0"/>
              </a:rPr>
              <a:t>.</a:t>
            </a:r>
          </a:p>
          <a:p>
            <a:pPr marL="0" indent="0">
              <a:buNone/>
            </a:pPr>
            <a:endParaRPr lang="en-GB" sz="2000" dirty="0" smtClean="0">
              <a:latin typeface="Roboto Light" panose="02000000000000000000" pitchFamily="2" charset="0"/>
              <a:ea typeface="Roboto Light" panose="02000000000000000000" pitchFamily="2" charset="0"/>
            </a:endParaRPr>
          </a:p>
          <a:p>
            <a:pPr marL="0" indent="0">
              <a:buNone/>
            </a:pPr>
            <a:endParaRPr lang="en-GB" sz="2000" dirty="0" smtClean="0">
              <a:latin typeface="Roboto Light" panose="02000000000000000000" pitchFamily="2" charset="0"/>
              <a:ea typeface="Roboto Light" panose="02000000000000000000" pitchFamily="2" charset="0"/>
            </a:endParaRPr>
          </a:p>
          <a:p>
            <a:pPr marL="0" indent="0">
              <a:buNone/>
            </a:pPr>
            <a:endParaRPr lang="en-GB" sz="2000" dirty="0" smtClean="0">
              <a:latin typeface="Roboto Light" panose="02000000000000000000" pitchFamily="2" charset="0"/>
              <a:ea typeface="Roboto Light" panose="02000000000000000000" pitchFamily="2" charset="0"/>
            </a:endParaRPr>
          </a:p>
          <a:p>
            <a:pPr marL="0" indent="0">
              <a:buNone/>
            </a:pPr>
            <a:r>
              <a:rPr lang="en-GB" sz="2800" dirty="0" smtClean="0">
                <a:solidFill>
                  <a:schemeClr val="tx1">
                    <a:lumMod val="75000"/>
                  </a:schemeClr>
                </a:solidFill>
              </a:rPr>
              <a:t>What kind of products do we have?</a:t>
            </a:r>
            <a:endParaRPr lang="en-GB" sz="2800" dirty="0">
              <a:solidFill>
                <a:schemeClr val="tx1">
                  <a:lumMod val="75000"/>
                </a:schemeClr>
              </a:solidFill>
            </a:endParaRPr>
          </a:p>
          <a:p>
            <a:pPr marL="0" indent="0">
              <a:buNone/>
            </a:pPr>
            <a:endParaRPr lang="en-GB" sz="2800" dirty="0" smtClean="0">
              <a:solidFill>
                <a:schemeClr val="tx1">
                  <a:lumMod val="75000"/>
                </a:schemeClr>
              </a:solidFill>
            </a:endParaRPr>
          </a:p>
          <a:p>
            <a:pPr marL="0" indent="0">
              <a:buNone/>
            </a:pPr>
            <a:endParaRPr lang="en-GB" sz="2800" dirty="0">
              <a:solidFill>
                <a:schemeClr val="tx1">
                  <a:lumMod val="75000"/>
                </a:schemeClr>
              </a:solidFill>
            </a:endParaRPr>
          </a:p>
          <a:p>
            <a:pPr marL="0" indent="0">
              <a:buNone/>
            </a:pPr>
            <a:endParaRPr lang="en-GB" sz="2800" dirty="0">
              <a:solidFill>
                <a:schemeClr val="tx1">
                  <a:lumMod val="75000"/>
                </a:schemeClr>
              </a:solidFill>
            </a:endParaRPr>
          </a:p>
          <a:p>
            <a:pPr marL="0" indent="0">
              <a:buNone/>
            </a:pPr>
            <a:endParaRPr lang="en-GB" sz="2000" dirty="0">
              <a:latin typeface="Roboto Light" panose="02000000000000000000" pitchFamily="2" charset="0"/>
              <a:ea typeface="Roboto Light" panose="02000000000000000000" pitchFamily="2" charset="0"/>
            </a:endParaRPr>
          </a:p>
          <a:p>
            <a:pPr marL="0" indent="0">
              <a:buNone/>
            </a:pPr>
            <a:endParaRPr lang="en-GB" sz="2000" dirty="0">
              <a:latin typeface="Roboto Light" panose="02000000000000000000" pitchFamily="2" charset="0"/>
              <a:ea typeface="Roboto Light" panose="02000000000000000000" pitchFamily="2" charset="0"/>
            </a:endParaRPr>
          </a:p>
        </p:txBody>
      </p:sp>
    </p:spTree>
    <p:extLst>
      <p:ext uri="{BB962C8B-B14F-4D97-AF65-F5344CB8AC3E}">
        <p14:creationId xmlns:p14="http://schemas.microsoft.com/office/powerpoint/2010/main" val="1426946387"/>
      </p:ext>
    </p:extLst>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dirty="0"/>
          </a:p>
        </p:txBody>
      </p:sp>
      <p:sp>
        <p:nvSpPr>
          <p:cNvPr id="3" name="Content Placeholder 2"/>
          <p:cNvSpPr>
            <a:spLocks noGrp="1"/>
          </p:cNvSpPr>
          <p:nvPr>
            <p:ph idx="1"/>
          </p:nvPr>
        </p:nvSpPr>
        <p:spPr/>
        <p:txBody>
          <a:bodyPr/>
          <a:lstStyle/>
          <a:p>
            <a:endParaRPr lang="en-GB" dirty="0"/>
          </a:p>
        </p:txBody>
      </p:sp>
      <p:pic>
        <p:nvPicPr>
          <p:cNvPr id="5" name="Picture 4"/>
          <p:cNvPicPr>
            <a:picLocks noChangeAspect="1"/>
          </p:cNvPicPr>
          <p:nvPr/>
        </p:nvPicPr>
        <p:blipFill>
          <a:blip r:embed="rId2"/>
          <a:stretch>
            <a:fillRect/>
          </a:stretch>
        </p:blipFill>
        <p:spPr>
          <a:xfrm>
            <a:off x="2107849" y="162120"/>
            <a:ext cx="8183889" cy="6388051"/>
          </a:xfrm>
          <a:prstGeom prst="rect">
            <a:avLst/>
          </a:prstGeom>
        </p:spPr>
      </p:pic>
    </p:spTree>
    <p:extLst>
      <p:ext uri="{BB962C8B-B14F-4D97-AF65-F5344CB8AC3E}">
        <p14:creationId xmlns:p14="http://schemas.microsoft.com/office/powerpoint/2010/main" val="1838811966"/>
      </p:ext>
    </p:extLst>
  </p:cSld>
  <p:clrMapOvr>
    <a:masterClrMapping/>
  </p:clrMapOv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7139" name="Rectangle 3"/>
          <p:cNvSpPr>
            <a:spLocks noGrp="1" noChangeArrowheads="1"/>
          </p:cNvSpPr>
          <p:nvPr>
            <p:ph type="body" idx="1"/>
          </p:nvPr>
        </p:nvSpPr>
        <p:spPr>
          <a:xfrm>
            <a:off x="565944" y="1208172"/>
            <a:ext cx="5036693" cy="5064768"/>
          </a:xfrm>
        </p:spPr>
        <p:txBody>
          <a:bodyPr>
            <a:normAutofit/>
          </a:bodyPr>
          <a:lstStyle/>
          <a:p>
            <a:pPr eaLnBrk="1" hangingPunct="1">
              <a:lnSpc>
                <a:spcPct val="90000"/>
              </a:lnSpc>
            </a:pPr>
            <a:r>
              <a:rPr lang="en-GB" sz="2200" dirty="0" smtClean="0">
                <a:solidFill>
                  <a:srgbClr val="92D050"/>
                </a:solidFill>
              </a:rPr>
              <a:t>Green </a:t>
            </a:r>
            <a:r>
              <a:rPr lang="en-GB" sz="2200" dirty="0" smtClean="0"/>
              <a:t>for vegetation – why? </a:t>
            </a:r>
            <a:endParaRPr lang="en-GB" sz="2200" dirty="0"/>
          </a:p>
          <a:p>
            <a:pPr marL="457200" indent="-457200" eaLnBrk="1" hangingPunct="1">
              <a:lnSpc>
                <a:spcPct val="90000"/>
              </a:lnSpc>
              <a:buFont typeface="+mj-lt"/>
              <a:buAutoNum type="arabicPeriod"/>
            </a:pPr>
            <a:r>
              <a:rPr lang="en-GB" sz="2200" dirty="0" smtClean="0"/>
              <a:t>Most reflection with VIS0.6</a:t>
            </a:r>
            <a:endParaRPr lang="hr-HR" sz="2200" dirty="0"/>
          </a:p>
          <a:p>
            <a:pPr marL="457200" indent="-457200">
              <a:lnSpc>
                <a:spcPct val="90000"/>
              </a:lnSpc>
              <a:buFont typeface="+mj-lt"/>
              <a:buAutoNum type="arabicPeriod"/>
            </a:pPr>
            <a:r>
              <a:rPr lang="en-GB" sz="2200" dirty="0"/>
              <a:t>Most reflection </a:t>
            </a:r>
            <a:r>
              <a:rPr lang="en-GB" sz="2200" dirty="0" smtClean="0"/>
              <a:t>with</a:t>
            </a:r>
            <a:r>
              <a:rPr lang="hr-HR" sz="2200" dirty="0" smtClean="0"/>
              <a:t> </a:t>
            </a:r>
            <a:r>
              <a:rPr lang="en-GB" sz="2200" dirty="0"/>
              <a:t>VIS0.8 </a:t>
            </a:r>
            <a:endParaRPr lang="hr-HR" sz="2200" dirty="0"/>
          </a:p>
          <a:p>
            <a:pPr marL="457200" indent="-457200">
              <a:lnSpc>
                <a:spcPct val="90000"/>
              </a:lnSpc>
              <a:buFont typeface="+mj-lt"/>
              <a:buAutoNum type="arabicPeriod"/>
            </a:pPr>
            <a:r>
              <a:rPr lang="en-GB" sz="2200" dirty="0"/>
              <a:t>Most reflection with </a:t>
            </a:r>
            <a:r>
              <a:rPr lang="en-GB" sz="2200" dirty="0" smtClean="0"/>
              <a:t>NIR1.6</a:t>
            </a:r>
            <a:endParaRPr lang="en-GB" sz="2200" dirty="0"/>
          </a:p>
          <a:p>
            <a:pPr eaLnBrk="1" hangingPunct="1">
              <a:lnSpc>
                <a:spcPct val="90000"/>
              </a:lnSpc>
            </a:pPr>
            <a:endParaRPr lang="hr-HR" sz="2200" dirty="0"/>
          </a:p>
          <a:p>
            <a:pPr marL="0" indent="0" eaLnBrk="1" hangingPunct="1">
              <a:lnSpc>
                <a:spcPct val="90000"/>
              </a:lnSpc>
              <a:buNone/>
            </a:pPr>
            <a:endParaRPr lang="hr-HR" sz="2200" dirty="0"/>
          </a:p>
          <a:p>
            <a:pPr eaLnBrk="1" hangingPunct="1">
              <a:lnSpc>
                <a:spcPct val="90000"/>
              </a:lnSpc>
            </a:pPr>
            <a:endParaRPr lang="en-GB" sz="2200" dirty="0"/>
          </a:p>
          <a:p>
            <a:pPr eaLnBrk="1" hangingPunct="1">
              <a:lnSpc>
                <a:spcPct val="90000"/>
              </a:lnSpc>
            </a:pPr>
            <a:r>
              <a:rPr lang="en-GB" sz="2200" dirty="0" smtClean="0">
                <a:solidFill>
                  <a:srgbClr val="00FFFF"/>
                </a:solidFill>
              </a:rPr>
              <a:t>Cyan </a:t>
            </a:r>
            <a:r>
              <a:rPr lang="en-GB" sz="2200" dirty="0" smtClean="0"/>
              <a:t>for ice clouds - why?</a:t>
            </a:r>
            <a:endParaRPr lang="en-GB" sz="2200" dirty="0"/>
          </a:p>
          <a:p>
            <a:pPr marL="457200" indent="-457200" eaLnBrk="1" hangingPunct="1">
              <a:lnSpc>
                <a:spcPct val="90000"/>
              </a:lnSpc>
              <a:buFont typeface="+mj-lt"/>
              <a:buAutoNum type="arabicPeriod"/>
            </a:pPr>
            <a:r>
              <a:rPr lang="en-GB" sz="2200" dirty="0" smtClean="0"/>
              <a:t>Icy clouds are cold, and cyan colour means cold object. </a:t>
            </a:r>
          </a:p>
          <a:p>
            <a:pPr marL="457200" indent="-457200" eaLnBrk="1" hangingPunct="1">
              <a:lnSpc>
                <a:spcPct val="90000"/>
              </a:lnSpc>
              <a:buFont typeface="+mj-lt"/>
              <a:buAutoNum type="arabicPeriod"/>
            </a:pPr>
            <a:r>
              <a:rPr lang="en-GB" sz="2200" dirty="0" smtClean="0"/>
              <a:t>Ice clouds reflect a lot in NIR1.6</a:t>
            </a:r>
            <a:r>
              <a:rPr lang="hr-HR" sz="2200" dirty="0" smtClean="0"/>
              <a:t> </a:t>
            </a:r>
            <a:endParaRPr lang="hr-HR" sz="2200" dirty="0"/>
          </a:p>
          <a:p>
            <a:pPr marL="457200" indent="-457200" eaLnBrk="1" hangingPunct="1">
              <a:lnSpc>
                <a:spcPct val="90000"/>
              </a:lnSpc>
              <a:buFont typeface="+mj-lt"/>
              <a:buAutoNum type="arabicPeriod"/>
            </a:pPr>
            <a:r>
              <a:rPr lang="en-GB" sz="2200" dirty="0" smtClean="0"/>
              <a:t>Ice clouds reflect very little in NIR1.6</a:t>
            </a:r>
            <a:endParaRPr lang="en-GB" sz="2200" dirty="0"/>
          </a:p>
          <a:p>
            <a:pPr eaLnBrk="1" hangingPunct="1">
              <a:lnSpc>
                <a:spcPct val="90000"/>
              </a:lnSpc>
            </a:pPr>
            <a:endParaRPr lang="en-GB" sz="2200" dirty="0"/>
          </a:p>
        </p:txBody>
      </p:sp>
      <p:pic>
        <p:nvPicPr>
          <p:cNvPr id="9219" name="Picture 4" descr="Southern_Africa_RGB_True_Colours"/>
          <p:cNvPicPr>
            <a:picLocks noChangeAspect="1" noChangeArrowheads="1"/>
          </p:cNvPicPr>
          <p:nvPr/>
        </p:nvPicPr>
        <p:blipFill>
          <a:blip r:embed="rId3" cstate="print"/>
          <a:srcRect/>
          <a:stretch>
            <a:fillRect/>
          </a:stretch>
        </p:blipFill>
        <p:spPr bwMode="auto">
          <a:xfrm>
            <a:off x="5651714" y="1208171"/>
            <a:ext cx="6126997" cy="4907832"/>
          </a:xfrm>
          <a:prstGeom prst="rect">
            <a:avLst/>
          </a:prstGeom>
          <a:noFill/>
          <a:ln w="9525">
            <a:noFill/>
            <a:miter lim="800000"/>
            <a:headEnd/>
            <a:tailEnd/>
          </a:ln>
        </p:spPr>
      </p:pic>
      <p:sp>
        <p:nvSpPr>
          <p:cNvPr id="5" name="Text Box 3"/>
          <p:cNvSpPr txBox="1">
            <a:spLocks noChangeArrowheads="1"/>
          </p:cNvSpPr>
          <p:nvPr/>
        </p:nvSpPr>
        <p:spPr bwMode="auto">
          <a:xfrm>
            <a:off x="1448585" y="69130"/>
            <a:ext cx="9144000" cy="954107"/>
          </a:xfrm>
          <a:prstGeom prst="rect">
            <a:avLst/>
          </a:prstGeom>
          <a:noFill/>
          <a:ln w="9525">
            <a:noFill/>
            <a:miter lim="800000"/>
            <a:headEnd/>
            <a:tailEnd/>
          </a:ln>
        </p:spPr>
        <p:txBody>
          <a:bodyPr>
            <a:spAutoFit/>
          </a:bodyPr>
          <a:lstStyle/>
          <a:p>
            <a:pPr algn="ctr" defTabSz="762000" eaLnBrk="0" hangingPunct="0"/>
            <a:r>
              <a:rPr lang="en-GB" sz="2800" dirty="0">
                <a:solidFill>
                  <a:schemeClr val="accent2"/>
                </a:solidFill>
              </a:rPr>
              <a:t>RGB </a:t>
            </a:r>
            <a:r>
              <a:rPr lang="en-GB" sz="2800" dirty="0" smtClean="0">
                <a:solidFill>
                  <a:schemeClr val="accent2"/>
                </a:solidFill>
              </a:rPr>
              <a:t>1.6, 0.8, 0.6</a:t>
            </a:r>
            <a:endParaRPr lang="en-GB" sz="2800" dirty="0">
              <a:solidFill>
                <a:schemeClr val="accent2"/>
              </a:solidFill>
            </a:endParaRPr>
          </a:p>
          <a:p>
            <a:pPr algn="ctr" defTabSz="762000" eaLnBrk="0" hangingPunct="0"/>
            <a:r>
              <a:rPr lang="en-GB" sz="2800" dirty="0" smtClean="0">
                <a:solidFill>
                  <a:schemeClr val="accent2"/>
                </a:solidFill>
              </a:rPr>
              <a:t>("</a:t>
            </a:r>
            <a:r>
              <a:rPr lang="en-GB" sz="2800" dirty="0">
                <a:solidFill>
                  <a:schemeClr val="accent2"/>
                </a:solidFill>
              </a:rPr>
              <a:t> Natural Colour RGB </a:t>
            </a:r>
            <a:r>
              <a:rPr lang="en-GB" sz="2800" dirty="0" smtClean="0">
                <a:solidFill>
                  <a:schemeClr val="accent2"/>
                </a:solidFill>
              </a:rPr>
              <a:t>")</a:t>
            </a:r>
            <a:endParaRPr lang="en-GB" sz="2800" dirty="0">
              <a:solidFill>
                <a:schemeClr val="accent2"/>
              </a:solidFill>
            </a:endParaRPr>
          </a:p>
        </p:txBody>
      </p:sp>
      <p:pic>
        <p:nvPicPr>
          <p:cNvPr id="6" name="Picture 5"/>
          <p:cNvPicPr>
            <a:picLocks noChangeAspect="1"/>
          </p:cNvPicPr>
          <p:nvPr/>
        </p:nvPicPr>
        <p:blipFill>
          <a:blip r:embed="rId4"/>
          <a:stretch>
            <a:fillRect/>
          </a:stretch>
        </p:blipFill>
        <p:spPr>
          <a:xfrm>
            <a:off x="5055282" y="1110693"/>
            <a:ext cx="2506090" cy="1593760"/>
          </a:xfrm>
          <a:prstGeom prst="rect">
            <a:avLst/>
          </a:prstGeom>
          <a:ln>
            <a:noFill/>
          </a:ln>
          <a:effectLst>
            <a:outerShdw blurRad="292100" dist="139700" dir="2700000" algn="tl" rotWithShape="0">
              <a:srgbClr val="333333">
                <a:alpha val="65000"/>
              </a:srgbClr>
            </a:outerShdw>
          </a:effectLst>
        </p:spPr>
      </p:pic>
      <p:pic>
        <p:nvPicPr>
          <p:cNvPr id="7" name="Picture 6"/>
          <p:cNvPicPr>
            <a:picLocks noChangeAspect="1"/>
          </p:cNvPicPr>
          <p:nvPr/>
        </p:nvPicPr>
        <p:blipFill>
          <a:blip r:embed="rId5"/>
          <a:stretch>
            <a:fillRect/>
          </a:stretch>
        </p:blipFill>
        <p:spPr>
          <a:xfrm rot="21318842">
            <a:off x="10276541" y="195712"/>
            <a:ext cx="1446764" cy="916284"/>
          </a:xfrm>
          <a:prstGeom prst="rect">
            <a:avLst/>
          </a:prstGeom>
          <a:solidFill>
            <a:srgbClr val="FFFFFF">
              <a:shade val="85000"/>
            </a:srgbClr>
          </a:solidFill>
          <a:ln w="101600" cap="sq">
            <a:solidFill>
              <a:srgbClr val="FDFDFD"/>
            </a:solidFill>
            <a:miter lim="800000"/>
          </a:ln>
          <a:effectLst>
            <a:outerShdw blurRad="57150" dist="37500" dir="7560000" sy="98000" kx="110000" ky="200000" algn="tl" rotWithShape="0">
              <a:srgbClr val="000000">
                <a:alpha val="20000"/>
              </a:srgbClr>
            </a:outerShdw>
          </a:effectLst>
          <a:scene3d>
            <a:camera prst="perspectiveRelaxed">
              <a:rot lat="18960000" lon="0" rev="0"/>
            </a:camera>
            <a:lightRig rig="twoPt" dir="t">
              <a:rot lat="0" lon="0" rev="7200000"/>
            </a:lightRig>
          </a:scene3d>
          <a:sp3d prstMaterial="matte">
            <a:bevelT w="22860" h="12700"/>
            <a:contourClr>
              <a:srgbClr val="FFFFFF"/>
            </a:contourClr>
          </a:sp3d>
        </p:spPr>
      </p:pic>
    </p:spTree>
    <p:extLst>
      <p:ext uri="{BB962C8B-B14F-4D97-AF65-F5344CB8AC3E}">
        <p14:creationId xmlns:p14="http://schemas.microsoft.com/office/powerpoint/2010/main" val="377972981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47139">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47139">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47139">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47139">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3" presetClass="emph" presetSubtype="2" fill="hold" nodeType="clickEffect">
                                  <p:stCondLst>
                                    <p:cond delay="0"/>
                                  </p:stCondLst>
                                  <p:childTnLst>
                                    <p:animClr clrSpc="rgb" dir="cw">
                                      <p:cBhvr override="childStyle">
                                        <p:cTn id="16" dur="2000" fill="hold"/>
                                        <p:tgtEl>
                                          <p:spTgt spid="347139">
                                            <p:txEl>
                                              <p:pRg st="2" end="2"/>
                                            </p:txEl>
                                          </p:spTgt>
                                        </p:tgtEl>
                                        <p:attrNameLst>
                                          <p:attrName>style.color</p:attrName>
                                        </p:attrNameLst>
                                      </p:cBhvr>
                                      <p:to>
                                        <a:schemeClr val="accent2"/>
                                      </p:to>
                                    </p:animClr>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47139">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47139">
                                            <p:txEl>
                                              <p:pRg st="8" end="8"/>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47139">
                                            <p:txEl>
                                              <p:pRg st="9" end="9"/>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47139">
                                            <p:txEl>
                                              <p:pRg st="10" end="1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3" presetClass="emph" presetSubtype="2" fill="hold" nodeType="clickEffect">
                                  <p:stCondLst>
                                    <p:cond delay="0"/>
                                  </p:stCondLst>
                                  <p:childTnLst>
                                    <p:animClr clrSpc="rgb" dir="cw">
                                      <p:cBhvr override="childStyle">
                                        <p:cTn id="30" dur="2000" fill="hold"/>
                                        <p:tgtEl>
                                          <p:spTgt spid="347139">
                                            <p:txEl>
                                              <p:pRg st="10" end="10"/>
                                            </p:txEl>
                                          </p:spTgt>
                                        </p:tgtEl>
                                        <p:attrNameLst>
                                          <p:attrName>style.color</p:attrName>
                                        </p:attrNameLst>
                                      </p:cBhvr>
                                      <p:to>
                                        <a:schemeClr val="accent2"/>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ext Box 2"/>
          <p:cNvSpPr txBox="1">
            <a:spLocks noChangeArrowheads="1"/>
          </p:cNvSpPr>
          <p:nvPr/>
        </p:nvSpPr>
        <p:spPr bwMode="auto">
          <a:xfrm>
            <a:off x="141893" y="1393531"/>
            <a:ext cx="3912252" cy="1015663"/>
          </a:xfrm>
          <a:prstGeom prst="rect">
            <a:avLst/>
          </a:prstGeom>
          <a:noFill/>
          <a:ln w="9525">
            <a:noFill/>
            <a:miter lim="800000"/>
            <a:headEnd/>
            <a:tailEnd/>
          </a:ln>
        </p:spPr>
        <p:txBody>
          <a:bodyPr wrap="square">
            <a:spAutoFit/>
          </a:bodyPr>
          <a:lstStyle/>
          <a:p>
            <a:pPr defTabSz="762000" eaLnBrk="0" hangingPunct="0"/>
            <a:r>
              <a:rPr lang="en-GB" sz="2000" dirty="0">
                <a:solidFill>
                  <a:srgbClr val="F41100"/>
                </a:solidFill>
              </a:rPr>
              <a:t>R = </a:t>
            </a:r>
            <a:r>
              <a:rPr lang="en-GB" sz="2000" dirty="0" smtClean="0">
                <a:solidFill>
                  <a:srgbClr val="F41100"/>
                </a:solidFill>
              </a:rPr>
              <a:t>IR12.0 </a:t>
            </a:r>
            <a:r>
              <a:rPr lang="en-GB" sz="2000" dirty="0">
                <a:solidFill>
                  <a:srgbClr val="F41100"/>
                </a:solidFill>
              </a:rPr>
              <a:t>- IR10.8</a:t>
            </a:r>
          </a:p>
          <a:p>
            <a:pPr defTabSz="762000" eaLnBrk="0" hangingPunct="0"/>
            <a:r>
              <a:rPr lang="en-GB" sz="2000" dirty="0">
                <a:solidFill>
                  <a:srgbClr val="02EE13"/>
                </a:solidFill>
              </a:rPr>
              <a:t>G = </a:t>
            </a:r>
            <a:r>
              <a:rPr lang="en-GB" sz="2000" dirty="0" smtClean="0">
                <a:solidFill>
                  <a:srgbClr val="02EE13"/>
                </a:solidFill>
              </a:rPr>
              <a:t>IR10.8 </a:t>
            </a:r>
            <a:r>
              <a:rPr lang="en-GB" sz="2000" dirty="0">
                <a:solidFill>
                  <a:srgbClr val="02EE13"/>
                </a:solidFill>
              </a:rPr>
              <a:t>- IR8.7</a:t>
            </a:r>
          </a:p>
          <a:p>
            <a:pPr defTabSz="762000" eaLnBrk="0" hangingPunct="0"/>
            <a:r>
              <a:rPr lang="en-GB" sz="2000" dirty="0">
                <a:solidFill>
                  <a:srgbClr val="3366FF"/>
                </a:solidFill>
              </a:rPr>
              <a:t>B = </a:t>
            </a:r>
            <a:r>
              <a:rPr lang="en-GB" sz="2000" dirty="0" smtClean="0">
                <a:solidFill>
                  <a:srgbClr val="3366FF"/>
                </a:solidFill>
              </a:rPr>
              <a:t>IR10.8</a:t>
            </a:r>
            <a:endParaRPr lang="en-GB" sz="2000" dirty="0">
              <a:solidFill>
                <a:srgbClr val="3366FF"/>
              </a:solidFill>
            </a:endParaRPr>
          </a:p>
        </p:txBody>
      </p:sp>
      <p:sp>
        <p:nvSpPr>
          <p:cNvPr id="38915" name="Text Box 3"/>
          <p:cNvSpPr txBox="1">
            <a:spLocks noChangeArrowheads="1"/>
          </p:cNvSpPr>
          <p:nvPr/>
        </p:nvSpPr>
        <p:spPr bwMode="auto">
          <a:xfrm>
            <a:off x="1448585" y="69130"/>
            <a:ext cx="9144000" cy="954088"/>
          </a:xfrm>
          <a:prstGeom prst="rect">
            <a:avLst/>
          </a:prstGeom>
          <a:noFill/>
          <a:ln w="9525">
            <a:noFill/>
            <a:miter lim="800000"/>
            <a:headEnd/>
            <a:tailEnd/>
          </a:ln>
        </p:spPr>
        <p:txBody>
          <a:bodyPr>
            <a:spAutoFit/>
          </a:bodyPr>
          <a:lstStyle/>
          <a:p>
            <a:pPr algn="ctr" defTabSz="762000" eaLnBrk="0" hangingPunct="0"/>
            <a:r>
              <a:rPr lang="en-GB" sz="2800" dirty="0">
                <a:solidFill>
                  <a:schemeClr val="accent2"/>
                </a:solidFill>
              </a:rPr>
              <a:t>RGB </a:t>
            </a:r>
            <a:r>
              <a:rPr lang="hr-HR" sz="2800" dirty="0">
                <a:solidFill>
                  <a:schemeClr val="accent2"/>
                </a:solidFill>
              </a:rPr>
              <a:t>12</a:t>
            </a:r>
            <a:r>
              <a:rPr lang="en-GB" sz="2800" dirty="0">
                <a:solidFill>
                  <a:schemeClr val="accent2"/>
                </a:solidFill>
              </a:rPr>
              <a:t>-</a:t>
            </a:r>
            <a:r>
              <a:rPr lang="hr-HR" sz="2800" dirty="0">
                <a:solidFill>
                  <a:schemeClr val="accent2"/>
                </a:solidFill>
              </a:rPr>
              <a:t>10.8</a:t>
            </a:r>
            <a:r>
              <a:rPr lang="en-GB" sz="2800" dirty="0">
                <a:solidFill>
                  <a:schemeClr val="accent2"/>
                </a:solidFill>
              </a:rPr>
              <a:t>,</a:t>
            </a:r>
            <a:r>
              <a:rPr lang="hr-HR" sz="2800" dirty="0">
                <a:solidFill>
                  <a:schemeClr val="accent2"/>
                </a:solidFill>
              </a:rPr>
              <a:t>10.8</a:t>
            </a:r>
            <a:r>
              <a:rPr lang="en-GB" sz="2800" dirty="0">
                <a:solidFill>
                  <a:schemeClr val="accent2"/>
                </a:solidFill>
              </a:rPr>
              <a:t>-</a:t>
            </a:r>
            <a:r>
              <a:rPr lang="hr-HR" sz="2800" dirty="0">
                <a:solidFill>
                  <a:schemeClr val="accent2"/>
                </a:solidFill>
              </a:rPr>
              <a:t>8.7</a:t>
            </a:r>
            <a:r>
              <a:rPr lang="en-GB" sz="2800" dirty="0">
                <a:solidFill>
                  <a:schemeClr val="accent2"/>
                </a:solidFill>
              </a:rPr>
              <a:t>,</a:t>
            </a:r>
            <a:r>
              <a:rPr lang="hr-HR" sz="2800" dirty="0">
                <a:solidFill>
                  <a:schemeClr val="accent2"/>
                </a:solidFill>
              </a:rPr>
              <a:t>10.8</a:t>
            </a:r>
            <a:endParaRPr lang="en-GB" sz="2800" dirty="0">
              <a:solidFill>
                <a:schemeClr val="accent2"/>
              </a:solidFill>
            </a:endParaRPr>
          </a:p>
          <a:p>
            <a:pPr algn="ctr" defTabSz="762000" eaLnBrk="0" hangingPunct="0"/>
            <a:r>
              <a:rPr lang="en-GB" sz="2800" dirty="0">
                <a:solidFill>
                  <a:schemeClr val="accent2"/>
                </a:solidFill>
              </a:rPr>
              <a:t>("</a:t>
            </a:r>
            <a:r>
              <a:rPr lang="en-GB" sz="2800" dirty="0" smtClean="0">
                <a:solidFill>
                  <a:schemeClr val="accent2"/>
                </a:solidFill>
              </a:rPr>
              <a:t>Dust RGB")</a:t>
            </a:r>
            <a:endParaRPr lang="en-GB" sz="2800" dirty="0">
              <a:solidFill>
                <a:schemeClr val="accent2"/>
              </a:solidFill>
            </a:endParaRPr>
          </a:p>
        </p:txBody>
      </p:sp>
      <p:pic>
        <p:nvPicPr>
          <p:cNvPr id="10" name="Picture 4" descr="2004_03_03_0100_rgb_10-09_09-07_09"/>
          <p:cNvPicPr>
            <a:picLocks noChangeAspect="1" noChangeArrowheads="1"/>
          </p:cNvPicPr>
          <p:nvPr/>
        </p:nvPicPr>
        <p:blipFill>
          <a:blip r:embed="rId2" cstate="print"/>
          <a:srcRect/>
          <a:stretch>
            <a:fillRect/>
          </a:stretch>
        </p:blipFill>
        <p:spPr bwMode="auto">
          <a:xfrm>
            <a:off x="6234952" y="1093494"/>
            <a:ext cx="5744096" cy="4666859"/>
          </a:xfrm>
          <a:prstGeom prst="rect">
            <a:avLst/>
          </a:prstGeom>
          <a:noFill/>
          <a:ln w="9525">
            <a:noFill/>
            <a:miter lim="800000"/>
            <a:headEnd/>
            <a:tailEnd/>
          </a:ln>
        </p:spPr>
      </p:pic>
      <p:pic>
        <p:nvPicPr>
          <p:cNvPr id="11" name="Picture 5" descr="2004_03_03_0100_ch10-ch09"/>
          <p:cNvPicPr>
            <a:picLocks noChangeAspect="1" noChangeArrowheads="1"/>
          </p:cNvPicPr>
          <p:nvPr/>
        </p:nvPicPr>
        <p:blipFill>
          <a:blip r:embed="rId3" cstate="print"/>
          <a:srcRect/>
          <a:stretch>
            <a:fillRect/>
          </a:stretch>
        </p:blipFill>
        <p:spPr bwMode="auto">
          <a:xfrm>
            <a:off x="4246523" y="1093494"/>
            <a:ext cx="1796051" cy="1458970"/>
          </a:xfrm>
          <a:prstGeom prst="rect">
            <a:avLst/>
          </a:prstGeom>
          <a:noFill/>
          <a:ln w="9525">
            <a:noFill/>
            <a:miter lim="800000"/>
            <a:headEnd/>
            <a:tailEnd/>
          </a:ln>
        </p:spPr>
      </p:pic>
      <p:pic>
        <p:nvPicPr>
          <p:cNvPr id="12" name="Picture 6" descr="2004_03_03_0100_ch09-ch07"/>
          <p:cNvPicPr>
            <a:picLocks noChangeAspect="1" noChangeArrowheads="1"/>
          </p:cNvPicPr>
          <p:nvPr/>
        </p:nvPicPr>
        <p:blipFill>
          <a:blip r:embed="rId4" cstate="print"/>
          <a:srcRect/>
          <a:stretch>
            <a:fillRect/>
          </a:stretch>
        </p:blipFill>
        <p:spPr bwMode="auto">
          <a:xfrm>
            <a:off x="4246523" y="2718047"/>
            <a:ext cx="1796051" cy="1458970"/>
          </a:xfrm>
          <a:prstGeom prst="rect">
            <a:avLst/>
          </a:prstGeom>
          <a:noFill/>
          <a:ln w="9525">
            <a:noFill/>
            <a:miter lim="800000"/>
            <a:headEnd/>
            <a:tailEnd/>
          </a:ln>
        </p:spPr>
      </p:pic>
      <p:pic>
        <p:nvPicPr>
          <p:cNvPr id="13" name="Picture 7" descr="2004_03_03_0100_ch09"/>
          <p:cNvPicPr>
            <a:picLocks noChangeAspect="1" noChangeArrowheads="1"/>
          </p:cNvPicPr>
          <p:nvPr/>
        </p:nvPicPr>
        <p:blipFill>
          <a:blip r:embed="rId5" cstate="print"/>
          <a:srcRect/>
          <a:stretch>
            <a:fillRect/>
          </a:stretch>
        </p:blipFill>
        <p:spPr bwMode="auto">
          <a:xfrm>
            <a:off x="4246523" y="4301383"/>
            <a:ext cx="1796051" cy="1458970"/>
          </a:xfrm>
          <a:prstGeom prst="rect">
            <a:avLst/>
          </a:prstGeom>
          <a:noFill/>
          <a:ln w="9525">
            <a:noFill/>
            <a:miter lim="800000"/>
            <a:headEnd/>
            <a:tailEnd/>
          </a:ln>
        </p:spPr>
      </p:pic>
    </p:spTree>
    <p:extLst>
      <p:ext uri="{BB962C8B-B14F-4D97-AF65-F5344CB8AC3E}">
        <p14:creationId xmlns:p14="http://schemas.microsoft.com/office/powerpoint/2010/main" val="1906062587"/>
      </p:ext>
    </p:extLst>
  </p:cSld>
  <p:clrMapOvr>
    <a:masterClrMapping/>
  </p:clrMapOv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650" name="Group 2"/>
          <p:cNvGrpSpPr>
            <a:grpSpLocks/>
          </p:cNvGrpSpPr>
          <p:nvPr/>
        </p:nvGrpSpPr>
        <p:grpSpPr bwMode="auto">
          <a:xfrm>
            <a:off x="1143000" y="1082675"/>
            <a:ext cx="9906000" cy="4832350"/>
            <a:chOff x="0" y="397"/>
            <a:chExt cx="6720" cy="3551"/>
          </a:xfrm>
        </p:grpSpPr>
        <p:pic>
          <p:nvPicPr>
            <p:cNvPr id="27652" name="Picture 3" descr="SDDI-20070220-1800-RGB-08-DUST-02-1237"/>
            <p:cNvPicPr>
              <a:picLocks noChangeAspect="1" noChangeArrowheads="1"/>
            </p:cNvPicPr>
            <p:nvPr/>
          </p:nvPicPr>
          <p:blipFill>
            <a:blip r:embed="rId2">
              <a:extLst>
                <a:ext uri="{28A0092B-C50C-407E-A947-70E740481C1C}">
                  <a14:useLocalDpi xmlns:a14="http://schemas.microsoft.com/office/drawing/2010/main" val="0"/>
                </a:ext>
              </a:extLst>
            </a:blip>
            <a:srcRect l="8041" r="16083"/>
            <a:stretch>
              <a:fillRect/>
            </a:stretch>
          </p:blipFill>
          <p:spPr bwMode="auto">
            <a:xfrm>
              <a:off x="0" y="397"/>
              <a:ext cx="2224" cy="3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3" name="Picture 4" descr="SDDI-20070221-1200-RGB-08-DUST-02-1237"/>
            <p:cNvPicPr>
              <a:picLocks noChangeAspect="1" noChangeArrowheads="1"/>
            </p:cNvPicPr>
            <p:nvPr/>
          </p:nvPicPr>
          <p:blipFill>
            <a:blip r:embed="rId3">
              <a:extLst>
                <a:ext uri="{28A0092B-C50C-407E-A947-70E740481C1C}">
                  <a14:useLocalDpi xmlns:a14="http://schemas.microsoft.com/office/drawing/2010/main" val="0"/>
                </a:ext>
              </a:extLst>
            </a:blip>
            <a:srcRect l="12062" r="12062"/>
            <a:stretch>
              <a:fillRect/>
            </a:stretch>
          </p:blipFill>
          <p:spPr bwMode="auto">
            <a:xfrm>
              <a:off x="2245" y="397"/>
              <a:ext cx="2223" cy="3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4" name="Picture 5" descr="SDDI-20070222-1200-RGB-08-DUST-02-1237"/>
            <p:cNvPicPr>
              <a:picLocks noChangeAspect="1" noChangeArrowheads="1"/>
            </p:cNvPicPr>
            <p:nvPr/>
          </p:nvPicPr>
          <p:blipFill>
            <a:blip r:embed="rId4">
              <a:extLst>
                <a:ext uri="{28A0092B-C50C-407E-A947-70E740481C1C}">
                  <a14:useLocalDpi xmlns:a14="http://schemas.microsoft.com/office/drawing/2010/main" val="0"/>
                </a:ext>
              </a:extLst>
            </a:blip>
            <a:srcRect l="16083" r="8041"/>
            <a:stretch>
              <a:fillRect/>
            </a:stretch>
          </p:blipFill>
          <p:spPr bwMode="auto">
            <a:xfrm>
              <a:off x="4498" y="397"/>
              <a:ext cx="2222" cy="3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5" name="Rectangle 6"/>
            <p:cNvSpPr>
              <a:spLocks noChangeArrowheads="1"/>
            </p:cNvSpPr>
            <p:nvPr/>
          </p:nvSpPr>
          <p:spPr bwMode="auto">
            <a:xfrm>
              <a:off x="0" y="3578"/>
              <a:ext cx="6584" cy="3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8155" tIns="64079" rIns="128155" bIns="64079" anchor="ctr"/>
            <a:lstStyle>
              <a:lvl1pPr defTabSz="1087438">
                <a:defRPr sz="900" b="1">
                  <a:solidFill>
                    <a:schemeClr val="bg1"/>
                  </a:solidFill>
                  <a:latin typeface="Tahoma" panose="020B0604030504040204" pitchFamily="34" charset="0"/>
                </a:defRPr>
              </a:lvl1pPr>
              <a:lvl2pPr marL="742950" indent="-285750" defTabSz="1087438">
                <a:defRPr sz="900" b="1">
                  <a:solidFill>
                    <a:schemeClr val="bg1"/>
                  </a:solidFill>
                  <a:latin typeface="Tahoma" panose="020B0604030504040204" pitchFamily="34" charset="0"/>
                </a:defRPr>
              </a:lvl2pPr>
              <a:lvl3pPr marL="1143000" indent="-228600" defTabSz="1087438">
                <a:defRPr sz="900" b="1">
                  <a:solidFill>
                    <a:schemeClr val="bg1"/>
                  </a:solidFill>
                  <a:latin typeface="Tahoma" panose="020B0604030504040204" pitchFamily="34" charset="0"/>
                </a:defRPr>
              </a:lvl3pPr>
              <a:lvl4pPr marL="1600200" indent="-228600" defTabSz="1087438">
                <a:defRPr sz="900" b="1">
                  <a:solidFill>
                    <a:schemeClr val="bg1"/>
                  </a:solidFill>
                  <a:latin typeface="Tahoma" panose="020B0604030504040204" pitchFamily="34" charset="0"/>
                </a:defRPr>
              </a:lvl4pPr>
              <a:lvl5pPr marL="2057400" indent="-228600" defTabSz="1087438">
                <a:defRPr sz="900" b="1">
                  <a:solidFill>
                    <a:schemeClr val="bg1"/>
                  </a:solidFill>
                  <a:latin typeface="Tahoma" panose="020B0604030504040204" pitchFamily="34" charset="0"/>
                </a:defRPr>
              </a:lvl5pPr>
              <a:lvl6pPr marL="2514600" indent="-228600" defTabSz="1087438" eaLnBrk="0" fontAlgn="base" hangingPunct="0">
                <a:spcBef>
                  <a:spcPct val="50000"/>
                </a:spcBef>
                <a:spcAft>
                  <a:spcPct val="0"/>
                </a:spcAft>
                <a:defRPr sz="900" b="1">
                  <a:solidFill>
                    <a:schemeClr val="bg1"/>
                  </a:solidFill>
                  <a:latin typeface="Tahoma" panose="020B0604030504040204" pitchFamily="34" charset="0"/>
                </a:defRPr>
              </a:lvl6pPr>
              <a:lvl7pPr marL="2971800" indent="-228600" defTabSz="1087438" eaLnBrk="0" fontAlgn="base" hangingPunct="0">
                <a:spcBef>
                  <a:spcPct val="50000"/>
                </a:spcBef>
                <a:spcAft>
                  <a:spcPct val="0"/>
                </a:spcAft>
                <a:defRPr sz="900" b="1">
                  <a:solidFill>
                    <a:schemeClr val="bg1"/>
                  </a:solidFill>
                  <a:latin typeface="Tahoma" panose="020B0604030504040204" pitchFamily="34" charset="0"/>
                </a:defRPr>
              </a:lvl7pPr>
              <a:lvl8pPr marL="3429000" indent="-228600" defTabSz="1087438" eaLnBrk="0" fontAlgn="base" hangingPunct="0">
                <a:spcBef>
                  <a:spcPct val="50000"/>
                </a:spcBef>
                <a:spcAft>
                  <a:spcPct val="0"/>
                </a:spcAft>
                <a:defRPr sz="900" b="1">
                  <a:solidFill>
                    <a:schemeClr val="bg1"/>
                  </a:solidFill>
                  <a:latin typeface="Tahoma" panose="020B0604030504040204" pitchFamily="34" charset="0"/>
                </a:defRPr>
              </a:lvl8pPr>
              <a:lvl9pPr marL="3886200" indent="-228600" defTabSz="1087438" eaLnBrk="0" fontAlgn="base" hangingPunct="0">
                <a:spcBef>
                  <a:spcPct val="50000"/>
                </a:spcBef>
                <a:spcAft>
                  <a:spcPct val="0"/>
                </a:spcAft>
                <a:defRPr sz="900" b="1">
                  <a:solidFill>
                    <a:schemeClr val="bg1"/>
                  </a:solidFill>
                  <a:latin typeface="Tahoma" panose="020B0604030504040204" pitchFamily="34" charset="0"/>
                </a:defRPr>
              </a:lvl9pPr>
            </a:lstStyle>
            <a:p>
              <a:pPr>
                <a:lnSpc>
                  <a:spcPct val="90000"/>
                </a:lnSpc>
              </a:pPr>
              <a:r>
                <a:rPr lang="en-US" altLang="en-US" sz="1800"/>
                <a:t>       20 Feb 18:00 UTC                  21 Feb 12:00 UTC                   22 Feb 12:00 UTC</a:t>
              </a:r>
            </a:p>
          </p:txBody>
        </p:sp>
      </p:grpSp>
      <p:sp>
        <p:nvSpPr>
          <p:cNvPr id="27651" name="Text Box 7"/>
          <p:cNvSpPr txBox="1">
            <a:spLocks noChangeArrowheads="1"/>
          </p:cNvSpPr>
          <p:nvPr/>
        </p:nvSpPr>
        <p:spPr bwMode="auto">
          <a:xfrm>
            <a:off x="1503363" y="360363"/>
            <a:ext cx="9906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7083" tIns="43542" rIns="87083" bIns="43542">
            <a:spAutoFit/>
          </a:bodyPr>
          <a:lstStyle>
            <a:lvl1pPr defTabSz="725488">
              <a:defRPr sz="900" b="1">
                <a:solidFill>
                  <a:schemeClr val="bg1"/>
                </a:solidFill>
                <a:latin typeface="Tahoma" panose="020B0604030504040204" pitchFamily="34" charset="0"/>
              </a:defRPr>
            </a:lvl1pPr>
            <a:lvl2pPr marL="742950" indent="-285750" defTabSz="725488">
              <a:defRPr sz="900" b="1">
                <a:solidFill>
                  <a:schemeClr val="bg1"/>
                </a:solidFill>
                <a:latin typeface="Tahoma" panose="020B0604030504040204" pitchFamily="34" charset="0"/>
              </a:defRPr>
            </a:lvl2pPr>
            <a:lvl3pPr marL="1143000" indent="-228600" defTabSz="725488">
              <a:defRPr sz="900" b="1">
                <a:solidFill>
                  <a:schemeClr val="bg1"/>
                </a:solidFill>
                <a:latin typeface="Tahoma" panose="020B0604030504040204" pitchFamily="34" charset="0"/>
              </a:defRPr>
            </a:lvl3pPr>
            <a:lvl4pPr marL="1600200" indent="-228600" defTabSz="725488">
              <a:defRPr sz="900" b="1">
                <a:solidFill>
                  <a:schemeClr val="bg1"/>
                </a:solidFill>
                <a:latin typeface="Tahoma" panose="020B0604030504040204" pitchFamily="34" charset="0"/>
              </a:defRPr>
            </a:lvl4pPr>
            <a:lvl5pPr marL="2057400" indent="-228600" defTabSz="725488">
              <a:defRPr sz="900" b="1">
                <a:solidFill>
                  <a:schemeClr val="bg1"/>
                </a:solidFill>
                <a:latin typeface="Tahoma" panose="020B0604030504040204" pitchFamily="34" charset="0"/>
              </a:defRPr>
            </a:lvl5pPr>
            <a:lvl6pPr marL="2514600" indent="-228600" defTabSz="725488" eaLnBrk="0" fontAlgn="base" hangingPunct="0">
              <a:spcBef>
                <a:spcPct val="50000"/>
              </a:spcBef>
              <a:spcAft>
                <a:spcPct val="0"/>
              </a:spcAft>
              <a:defRPr sz="900" b="1">
                <a:solidFill>
                  <a:schemeClr val="bg1"/>
                </a:solidFill>
                <a:latin typeface="Tahoma" panose="020B0604030504040204" pitchFamily="34" charset="0"/>
              </a:defRPr>
            </a:lvl6pPr>
            <a:lvl7pPr marL="2971800" indent="-228600" defTabSz="725488" eaLnBrk="0" fontAlgn="base" hangingPunct="0">
              <a:spcBef>
                <a:spcPct val="50000"/>
              </a:spcBef>
              <a:spcAft>
                <a:spcPct val="0"/>
              </a:spcAft>
              <a:defRPr sz="900" b="1">
                <a:solidFill>
                  <a:schemeClr val="bg1"/>
                </a:solidFill>
                <a:latin typeface="Tahoma" panose="020B0604030504040204" pitchFamily="34" charset="0"/>
              </a:defRPr>
            </a:lvl7pPr>
            <a:lvl8pPr marL="3429000" indent="-228600" defTabSz="725488" eaLnBrk="0" fontAlgn="base" hangingPunct="0">
              <a:spcBef>
                <a:spcPct val="50000"/>
              </a:spcBef>
              <a:spcAft>
                <a:spcPct val="0"/>
              </a:spcAft>
              <a:defRPr sz="900" b="1">
                <a:solidFill>
                  <a:schemeClr val="bg1"/>
                </a:solidFill>
                <a:latin typeface="Tahoma" panose="020B0604030504040204" pitchFamily="34" charset="0"/>
              </a:defRPr>
            </a:lvl8pPr>
            <a:lvl9pPr marL="3886200" indent="-228600" defTabSz="725488" eaLnBrk="0" fontAlgn="base" hangingPunct="0">
              <a:spcBef>
                <a:spcPct val="50000"/>
              </a:spcBef>
              <a:spcAft>
                <a:spcPct val="0"/>
              </a:spcAft>
              <a:defRPr sz="900" b="1">
                <a:solidFill>
                  <a:schemeClr val="bg1"/>
                </a:solidFill>
                <a:latin typeface="Tahoma" panose="020B0604030504040204" pitchFamily="34" charset="0"/>
              </a:defRPr>
            </a:lvl9pPr>
          </a:lstStyle>
          <a:p>
            <a:r>
              <a:rPr lang="en-GB" altLang="en-US" sz="2400" dirty="0">
                <a:latin typeface="Arial" panose="020B0604020202020204" pitchFamily="34" charset="0"/>
              </a:rPr>
              <a:t>Example: </a:t>
            </a:r>
            <a:r>
              <a:rPr lang="en-GB" altLang="en-US" sz="2400" dirty="0" smtClean="0">
                <a:latin typeface="Arial" panose="020B0604020202020204" pitchFamily="34" charset="0"/>
              </a:rPr>
              <a:t>Dust</a:t>
            </a:r>
            <a:endParaRPr lang="en-GB" altLang="en-US" sz="2400" dirty="0">
              <a:latin typeface="Arial" panose="020B0604020202020204" pitchFamily="34" charset="0"/>
            </a:endParaRPr>
          </a:p>
        </p:txBody>
      </p:sp>
    </p:spTree>
    <p:extLst>
      <p:ext uri="{BB962C8B-B14F-4D97-AF65-F5344CB8AC3E}">
        <p14:creationId xmlns:p14="http://schemas.microsoft.com/office/powerpoint/2010/main" val="431477308"/>
      </p:ext>
    </p:extLst>
  </p:cSld>
  <p:clrMapOvr>
    <a:masterClrMapping/>
  </p:clrMapOv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descr="201304160900_m10-DUST_DustCases-Arabia.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0"/>
            <a:ext cx="99441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5" name="TextBox 3"/>
          <p:cNvSpPr txBox="1">
            <a:spLocks noChangeArrowheads="1"/>
          </p:cNvSpPr>
          <p:nvPr/>
        </p:nvSpPr>
        <p:spPr bwMode="auto">
          <a:xfrm>
            <a:off x="2308226" y="298451"/>
            <a:ext cx="652462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900" b="1">
                <a:solidFill>
                  <a:schemeClr val="bg1"/>
                </a:solidFill>
                <a:latin typeface="Tahoma" panose="020B0604030504040204" pitchFamily="34" charset="0"/>
              </a:defRPr>
            </a:lvl1pPr>
            <a:lvl2pPr marL="742950" indent="-285750">
              <a:defRPr sz="900" b="1">
                <a:solidFill>
                  <a:schemeClr val="bg1"/>
                </a:solidFill>
                <a:latin typeface="Tahoma" panose="020B0604030504040204" pitchFamily="34" charset="0"/>
              </a:defRPr>
            </a:lvl2pPr>
            <a:lvl3pPr marL="1143000" indent="-228600">
              <a:defRPr sz="900" b="1">
                <a:solidFill>
                  <a:schemeClr val="bg1"/>
                </a:solidFill>
                <a:latin typeface="Tahoma" panose="020B0604030504040204" pitchFamily="34" charset="0"/>
              </a:defRPr>
            </a:lvl3pPr>
            <a:lvl4pPr marL="1600200" indent="-228600">
              <a:defRPr sz="900" b="1">
                <a:solidFill>
                  <a:schemeClr val="bg1"/>
                </a:solidFill>
                <a:latin typeface="Tahoma" panose="020B0604030504040204" pitchFamily="34" charset="0"/>
              </a:defRPr>
            </a:lvl4pPr>
            <a:lvl5pPr marL="2057400" indent="-228600">
              <a:defRPr sz="900" b="1">
                <a:solidFill>
                  <a:schemeClr val="bg1"/>
                </a:solidFill>
                <a:latin typeface="Tahoma" panose="020B0604030504040204" pitchFamily="34" charset="0"/>
              </a:defRPr>
            </a:lvl5pPr>
            <a:lvl6pPr marL="2514600" indent="-228600" eaLnBrk="0" fontAlgn="base" hangingPunct="0">
              <a:spcBef>
                <a:spcPct val="50000"/>
              </a:spcBef>
              <a:spcAft>
                <a:spcPct val="0"/>
              </a:spcAft>
              <a:defRPr sz="900" b="1">
                <a:solidFill>
                  <a:schemeClr val="bg1"/>
                </a:solidFill>
                <a:latin typeface="Tahoma" panose="020B0604030504040204" pitchFamily="34" charset="0"/>
              </a:defRPr>
            </a:lvl6pPr>
            <a:lvl7pPr marL="2971800" indent="-228600" eaLnBrk="0" fontAlgn="base" hangingPunct="0">
              <a:spcBef>
                <a:spcPct val="50000"/>
              </a:spcBef>
              <a:spcAft>
                <a:spcPct val="0"/>
              </a:spcAft>
              <a:defRPr sz="900" b="1">
                <a:solidFill>
                  <a:schemeClr val="bg1"/>
                </a:solidFill>
                <a:latin typeface="Tahoma" panose="020B0604030504040204" pitchFamily="34" charset="0"/>
              </a:defRPr>
            </a:lvl7pPr>
            <a:lvl8pPr marL="3429000" indent="-228600" eaLnBrk="0" fontAlgn="base" hangingPunct="0">
              <a:spcBef>
                <a:spcPct val="50000"/>
              </a:spcBef>
              <a:spcAft>
                <a:spcPct val="0"/>
              </a:spcAft>
              <a:defRPr sz="900" b="1">
                <a:solidFill>
                  <a:schemeClr val="bg1"/>
                </a:solidFill>
                <a:latin typeface="Tahoma" panose="020B0604030504040204" pitchFamily="34" charset="0"/>
              </a:defRPr>
            </a:lvl8pPr>
            <a:lvl9pPr marL="3886200" indent="-228600" eaLnBrk="0" fontAlgn="base" hangingPunct="0">
              <a:spcBef>
                <a:spcPct val="50000"/>
              </a:spcBef>
              <a:spcAft>
                <a:spcPct val="0"/>
              </a:spcAft>
              <a:defRPr sz="900" b="1">
                <a:solidFill>
                  <a:schemeClr val="bg1"/>
                </a:solidFill>
                <a:latin typeface="Tahoma" panose="020B0604030504040204" pitchFamily="34" charset="0"/>
              </a:defRPr>
            </a:lvl9pPr>
          </a:lstStyle>
          <a:p>
            <a:r>
              <a:rPr lang="en-GB" altLang="en-US" sz="2800"/>
              <a:t>Dry Line Middle East, 16 April 2013</a:t>
            </a:r>
          </a:p>
        </p:txBody>
      </p:sp>
    </p:spTree>
    <p:extLst>
      <p:ext uri="{BB962C8B-B14F-4D97-AF65-F5344CB8AC3E}">
        <p14:creationId xmlns:p14="http://schemas.microsoft.com/office/powerpoint/2010/main" val="3891908606"/>
      </p:ext>
    </p:extLst>
  </p:cSld>
  <p:clrMapOvr>
    <a:masterClrMapping/>
  </p:clrMapOvr>
  <p:transition spd="med"/>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descr="MSG_20051125 911"/>
          <p:cNvPicPr>
            <a:picLocks noChangeAspect="1" noChangeArrowheads="1"/>
          </p:cNvPicPr>
          <p:nvPr/>
        </p:nvPicPr>
        <p:blipFill>
          <a:blip r:embed="rId2">
            <a:extLst>
              <a:ext uri="{28A0092B-C50C-407E-A947-70E740481C1C}">
                <a14:useLocalDpi xmlns:a14="http://schemas.microsoft.com/office/drawing/2010/main" val="0"/>
              </a:ext>
            </a:extLst>
          </a:blip>
          <a:srcRect t="12288" b="12288"/>
          <a:stretch>
            <a:fillRect/>
          </a:stretch>
        </p:blipFill>
        <p:spPr bwMode="auto">
          <a:xfrm>
            <a:off x="1497014" y="979489"/>
            <a:ext cx="9126537" cy="4765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699" name="Text Box 3"/>
          <p:cNvSpPr txBox="1">
            <a:spLocks noChangeArrowheads="1"/>
          </p:cNvSpPr>
          <p:nvPr/>
        </p:nvSpPr>
        <p:spPr bwMode="auto">
          <a:xfrm>
            <a:off x="1503363" y="360363"/>
            <a:ext cx="9906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7083" tIns="43542" rIns="87083" bIns="43542">
            <a:spAutoFit/>
          </a:bodyPr>
          <a:lstStyle>
            <a:lvl1pPr defTabSz="725488">
              <a:defRPr sz="900" b="1">
                <a:solidFill>
                  <a:schemeClr val="bg1"/>
                </a:solidFill>
                <a:latin typeface="Tahoma" panose="020B0604030504040204" pitchFamily="34" charset="0"/>
              </a:defRPr>
            </a:lvl1pPr>
            <a:lvl2pPr marL="742950" indent="-285750" defTabSz="725488">
              <a:defRPr sz="900" b="1">
                <a:solidFill>
                  <a:schemeClr val="bg1"/>
                </a:solidFill>
                <a:latin typeface="Tahoma" panose="020B0604030504040204" pitchFamily="34" charset="0"/>
              </a:defRPr>
            </a:lvl2pPr>
            <a:lvl3pPr marL="1143000" indent="-228600" defTabSz="725488">
              <a:defRPr sz="900" b="1">
                <a:solidFill>
                  <a:schemeClr val="bg1"/>
                </a:solidFill>
                <a:latin typeface="Tahoma" panose="020B0604030504040204" pitchFamily="34" charset="0"/>
              </a:defRPr>
            </a:lvl3pPr>
            <a:lvl4pPr marL="1600200" indent="-228600" defTabSz="725488">
              <a:defRPr sz="900" b="1">
                <a:solidFill>
                  <a:schemeClr val="bg1"/>
                </a:solidFill>
                <a:latin typeface="Tahoma" panose="020B0604030504040204" pitchFamily="34" charset="0"/>
              </a:defRPr>
            </a:lvl4pPr>
            <a:lvl5pPr marL="2057400" indent="-228600" defTabSz="725488">
              <a:defRPr sz="900" b="1">
                <a:solidFill>
                  <a:schemeClr val="bg1"/>
                </a:solidFill>
                <a:latin typeface="Tahoma" panose="020B0604030504040204" pitchFamily="34" charset="0"/>
              </a:defRPr>
            </a:lvl5pPr>
            <a:lvl6pPr marL="2514600" indent="-228600" defTabSz="725488" eaLnBrk="0" fontAlgn="base" hangingPunct="0">
              <a:spcBef>
                <a:spcPct val="50000"/>
              </a:spcBef>
              <a:spcAft>
                <a:spcPct val="0"/>
              </a:spcAft>
              <a:defRPr sz="900" b="1">
                <a:solidFill>
                  <a:schemeClr val="bg1"/>
                </a:solidFill>
                <a:latin typeface="Tahoma" panose="020B0604030504040204" pitchFamily="34" charset="0"/>
              </a:defRPr>
            </a:lvl6pPr>
            <a:lvl7pPr marL="2971800" indent="-228600" defTabSz="725488" eaLnBrk="0" fontAlgn="base" hangingPunct="0">
              <a:spcBef>
                <a:spcPct val="50000"/>
              </a:spcBef>
              <a:spcAft>
                <a:spcPct val="0"/>
              </a:spcAft>
              <a:defRPr sz="900" b="1">
                <a:solidFill>
                  <a:schemeClr val="bg1"/>
                </a:solidFill>
                <a:latin typeface="Tahoma" panose="020B0604030504040204" pitchFamily="34" charset="0"/>
              </a:defRPr>
            </a:lvl7pPr>
            <a:lvl8pPr marL="3429000" indent="-228600" defTabSz="725488" eaLnBrk="0" fontAlgn="base" hangingPunct="0">
              <a:spcBef>
                <a:spcPct val="50000"/>
              </a:spcBef>
              <a:spcAft>
                <a:spcPct val="0"/>
              </a:spcAft>
              <a:defRPr sz="900" b="1">
                <a:solidFill>
                  <a:schemeClr val="bg1"/>
                </a:solidFill>
                <a:latin typeface="Tahoma" panose="020B0604030504040204" pitchFamily="34" charset="0"/>
              </a:defRPr>
            </a:lvl8pPr>
            <a:lvl9pPr marL="3886200" indent="-228600" defTabSz="725488" eaLnBrk="0" fontAlgn="base" hangingPunct="0">
              <a:spcBef>
                <a:spcPct val="50000"/>
              </a:spcBef>
              <a:spcAft>
                <a:spcPct val="0"/>
              </a:spcAft>
              <a:defRPr sz="900" b="1">
                <a:solidFill>
                  <a:schemeClr val="bg1"/>
                </a:solidFill>
                <a:latin typeface="Tahoma" panose="020B0604030504040204" pitchFamily="34" charset="0"/>
              </a:defRPr>
            </a:lvl9pPr>
          </a:lstStyle>
          <a:p>
            <a:r>
              <a:rPr lang="en-GB" altLang="en-US" sz="2400">
                <a:latin typeface="Arial" panose="020B0604020202020204" pitchFamily="34" charset="0"/>
              </a:rPr>
              <a:t>Example: Volcanic Ash</a:t>
            </a:r>
          </a:p>
        </p:txBody>
      </p:sp>
      <p:sp>
        <p:nvSpPr>
          <p:cNvPr id="29700" name="Text Box 4"/>
          <p:cNvSpPr txBox="1">
            <a:spLocks noChangeArrowheads="1"/>
          </p:cNvSpPr>
          <p:nvPr/>
        </p:nvSpPr>
        <p:spPr bwMode="auto">
          <a:xfrm>
            <a:off x="1143000" y="5715000"/>
            <a:ext cx="9906000" cy="395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7083" tIns="43542" rIns="87083" bIns="43542">
            <a:spAutoFit/>
          </a:bodyPr>
          <a:lstStyle>
            <a:lvl1pPr defTabSz="725488">
              <a:defRPr sz="900" b="1">
                <a:solidFill>
                  <a:schemeClr val="bg1"/>
                </a:solidFill>
                <a:latin typeface="Tahoma" panose="020B0604030504040204" pitchFamily="34" charset="0"/>
              </a:defRPr>
            </a:lvl1pPr>
            <a:lvl2pPr marL="742950" indent="-285750" defTabSz="725488">
              <a:defRPr sz="900" b="1">
                <a:solidFill>
                  <a:schemeClr val="bg1"/>
                </a:solidFill>
                <a:latin typeface="Tahoma" panose="020B0604030504040204" pitchFamily="34" charset="0"/>
              </a:defRPr>
            </a:lvl2pPr>
            <a:lvl3pPr marL="1143000" indent="-228600" defTabSz="725488">
              <a:defRPr sz="900" b="1">
                <a:solidFill>
                  <a:schemeClr val="bg1"/>
                </a:solidFill>
                <a:latin typeface="Tahoma" panose="020B0604030504040204" pitchFamily="34" charset="0"/>
              </a:defRPr>
            </a:lvl3pPr>
            <a:lvl4pPr marL="1600200" indent="-228600" defTabSz="725488">
              <a:defRPr sz="900" b="1">
                <a:solidFill>
                  <a:schemeClr val="bg1"/>
                </a:solidFill>
                <a:latin typeface="Tahoma" panose="020B0604030504040204" pitchFamily="34" charset="0"/>
              </a:defRPr>
            </a:lvl4pPr>
            <a:lvl5pPr marL="2057400" indent="-228600" defTabSz="725488">
              <a:defRPr sz="900" b="1">
                <a:solidFill>
                  <a:schemeClr val="bg1"/>
                </a:solidFill>
                <a:latin typeface="Tahoma" panose="020B0604030504040204" pitchFamily="34" charset="0"/>
              </a:defRPr>
            </a:lvl5pPr>
            <a:lvl6pPr marL="2514600" indent="-228600" defTabSz="725488" eaLnBrk="0" fontAlgn="base" hangingPunct="0">
              <a:spcBef>
                <a:spcPct val="50000"/>
              </a:spcBef>
              <a:spcAft>
                <a:spcPct val="0"/>
              </a:spcAft>
              <a:defRPr sz="900" b="1">
                <a:solidFill>
                  <a:schemeClr val="bg1"/>
                </a:solidFill>
                <a:latin typeface="Tahoma" panose="020B0604030504040204" pitchFamily="34" charset="0"/>
              </a:defRPr>
            </a:lvl6pPr>
            <a:lvl7pPr marL="2971800" indent="-228600" defTabSz="725488" eaLnBrk="0" fontAlgn="base" hangingPunct="0">
              <a:spcBef>
                <a:spcPct val="50000"/>
              </a:spcBef>
              <a:spcAft>
                <a:spcPct val="0"/>
              </a:spcAft>
              <a:defRPr sz="900" b="1">
                <a:solidFill>
                  <a:schemeClr val="bg1"/>
                </a:solidFill>
                <a:latin typeface="Tahoma" panose="020B0604030504040204" pitchFamily="34" charset="0"/>
              </a:defRPr>
            </a:lvl7pPr>
            <a:lvl8pPr marL="3429000" indent="-228600" defTabSz="725488" eaLnBrk="0" fontAlgn="base" hangingPunct="0">
              <a:spcBef>
                <a:spcPct val="50000"/>
              </a:spcBef>
              <a:spcAft>
                <a:spcPct val="0"/>
              </a:spcAft>
              <a:defRPr sz="900" b="1">
                <a:solidFill>
                  <a:schemeClr val="bg1"/>
                </a:solidFill>
                <a:latin typeface="Tahoma" panose="020B0604030504040204" pitchFamily="34" charset="0"/>
              </a:defRPr>
            </a:lvl8pPr>
            <a:lvl9pPr marL="3886200" indent="-228600" defTabSz="725488" eaLnBrk="0" fontAlgn="base" hangingPunct="0">
              <a:spcBef>
                <a:spcPct val="50000"/>
              </a:spcBef>
              <a:spcAft>
                <a:spcPct val="0"/>
              </a:spcAft>
              <a:defRPr sz="900" b="1">
                <a:solidFill>
                  <a:schemeClr val="bg1"/>
                </a:solidFill>
                <a:latin typeface="Tahoma" panose="020B0604030504040204" pitchFamily="34" charset="0"/>
              </a:defRPr>
            </a:lvl9pPr>
          </a:lstStyle>
          <a:p>
            <a:pPr algn="ctr"/>
            <a:r>
              <a:rPr lang="en-GB" altLang="en-US" sz="2000">
                <a:solidFill>
                  <a:schemeClr val="tx1"/>
                </a:solidFill>
              </a:rPr>
              <a:t>MSG-1, 25 November 2005, 09:00 UTC</a:t>
            </a:r>
          </a:p>
        </p:txBody>
      </p:sp>
    </p:spTree>
    <p:extLst>
      <p:ext uri="{BB962C8B-B14F-4D97-AF65-F5344CB8AC3E}">
        <p14:creationId xmlns:p14="http://schemas.microsoft.com/office/powerpoint/2010/main" val="162348347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7" descr="2006_11_28_1115_m8_rgb_ash"/>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16125" y="898525"/>
            <a:ext cx="8224838" cy="4745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3" name="Text Box 3"/>
          <p:cNvSpPr txBox="1">
            <a:spLocks noChangeArrowheads="1"/>
          </p:cNvSpPr>
          <p:nvPr/>
        </p:nvSpPr>
        <p:spPr bwMode="auto">
          <a:xfrm>
            <a:off x="1503363" y="360363"/>
            <a:ext cx="9906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7083" tIns="43542" rIns="87083" bIns="43542">
            <a:spAutoFit/>
          </a:bodyPr>
          <a:lstStyle>
            <a:lvl1pPr defTabSz="725488">
              <a:defRPr sz="900" b="1">
                <a:solidFill>
                  <a:schemeClr val="bg1"/>
                </a:solidFill>
                <a:latin typeface="Tahoma" panose="020B0604030504040204" pitchFamily="34" charset="0"/>
              </a:defRPr>
            </a:lvl1pPr>
            <a:lvl2pPr marL="742950" indent="-285750" defTabSz="725488">
              <a:defRPr sz="900" b="1">
                <a:solidFill>
                  <a:schemeClr val="bg1"/>
                </a:solidFill>
                <a:latin typeface="Tahoma" panose="020B0604030504040204" pitchFamily="34" charset="0"/>
              </a:defRPr>
            </a:lvl2pPr>
            <a:lvl3pPr marL="1143000" indent="-228600" defTabSz="725488">
              <a:defRPr sz="900" b="1">
                <a:solidFill>
                  <a:schemeClr val="bg1"/>
                </a:solidFill>
                <a:latin typeface="Tahoma" panose="020B0604030504040204" pitchFamily="34" charset="0"/>
              </a:defRPr>
            </a:lvl3pPr>
            <a:lvl4pPr marL="1600200" indent="-228600" defTabSz="725488">
              <a:defRPr sz="900" b="1">
                <a:solidFill>
                  <a:schemeClr val="bg1"/>
                </a:solidFill>
                <a:latin typeface="Tahoma" panose="020B0604030504040204" pitchFamily="34" charset="0"/>
              </a:defRPr>
            </a:lvl4pPr>
            <a:lvl5pPr marL="2057400" indent="-228600" defTabSz="725488">
              <a:defRPr sz="900" b="1">
                <a:solidFill>
                  <a:schemeClr val="bg1"/>
                </a:solidFill>
                <a:latin typeface="Tahoma" panose="020B0604030504040204" pitchFamily="34" charset="0"/>
              </a:defRPr>
            </a:lvl5pPr>
            <a:lvl6pPr marL="2514600" indent="-228600" defTabSz="725488" eaLnBrk="0" fontAlgn="base" hangingPunct="0">
              <a:spcBef>
                <a:spcPct val="50000"/>
              </a:spcBef>
              <a:spcAft>
                <a:spcPct val="0"/>
              </a:spcAft>
              <a:defRPr sz="900" b="1">
                <a:solidFill>
                  <a:schemeClr val="bg1"/>
                </a:solidFill>
                <a:latin typeface="Tahoma" panose="020B0604030504040204" pitchFamily="34" charset="0"/>
              </a:defRPr>
            </a:lvl6pPr>
            <a:lvl7pPr marL="2971800" indent="-228600" defTabSz="725488" eaLnBrk="0" fontAlgn="base" hangingPunct="0">
              <a:spcBef>
                <a:spcPct val="50000"/>
              </a:spcBef>
              <a:spcAft>
                <a:spcPct val="0"/>
              </a:spcAft>
              <a:defRPr sz="900" b="1">
                <a:solidFill>
                  <a:schemeClr val="bg1"/>
                </a:solidFill>
                <a:latin typeface="Tahoma" panose="020B0604030504040204" pitchFamily="34" charset="0"/>
              </a:defRPr>
            </a:lvl7pPr>
            <a:lvl8pPr marL="3429000" indent="-228600" defTabSz="725488" eaLnBrk="0" fontAlgn="base" hangingPunct="0">
              <a:spcBef>
                <a:spcPct val="50000"/>
              </a:spcBef>
              <a:spcAft>
                <a:spcPct val="0"/>
              </a:spcAft>
              <a:defRPr sz="900" b="1">
                <a:solidFill>
                  <a:schemeClr val="bg1"/>
                </a:solidFill>
                <a:latin typeface="Tahoma" panose="020B0604030504040204" pitchFamily="34" charset="0"/>
              </a:defRPr>
            </a:lvl8pPr>
            <a:lvl9pPr marL="3886200" indent="-228600" defTabSz="725488" eaLnBrk="0" fontAlgn="base" hangingPunct="0">
              <a:spcBef>
                <a:spcPct val="50000"/>
              </a:spcBef>
              <a:spcAft>
                <a:spcPct val="0"/>
              </a:spcAft>
              <a:defRPr sz="900" b="1">
                <a:solidFill>
                  <a:schemeClr val="bg1"/>
                </a:solidFill>
                <a:latin typeface="Tahoma" panose="020B0604030504040204" pitchFamily="34" charset="0"/>
              </a:defRPr>
            </a:lvl9pPr>
          </a:lstStyle>
          <a:p>
            <a:r>
              <a:rPr lang="en-GB" altLang="en-US" sz="2400">
                <a:latin typeface="Arial" panose="020B0604020202020204" pitchFamily="34" charset="0"/>
              </a:rPr>
              <a:t>Example: Volcanic SO2</a:t>
            </a:r>
          </a:p>
        </p:txBody>
      </p:sp>
      <p:sp>
        <p:nvSpPr>
          <p:cNvPr id="30724" name="Text Box 4"/>
          <p:cNvSpPr txBox="1">
            <a:spLocks noChangeArrowheads="1"/>
          </p:cNvSpPr>
          <p:nvPr/>
        </p:nvSpPr>
        <p:spPr bwMode="auto">
          <a:xfrm>
            <a:off x="1143000" y="5715000"/>
            <a:ext cx="9906000" cy="395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7083" tIns="43542" rIns="87083" bIns="43542">
            <a:spAutoFit/>
          </a:bodyPr>
          <a:lstStyle>
            <a:lvl1pPr defTabSz="725488">
              <a:defRPr sz="900" b="1">
                <a:solidFill>
                  <a:schemeClr val="bg1"/>
                </a:solidFill>
                <a:latin typeface="Tahoma" panose="020B0604030504040204" pitchFamily="34" charset="0"/>
              </a:defRPr>
            </a:lvl1pPr>
            <a:lvl2pPr marL="742950" indent="-285750" defTabSz="725488">
              <a:defRPr sz="900" b="1">
                <a:solidFill>
                  <a:schemeClr val="bg1"/>
                </a:solidFill>
                <a:latin typeface="Tahoma" panose="020B0604030504040204" pitchFamily="34" charset="0"/>
              </a:defRPr>
            </a:lvl2pPr>
            <a:lvl3pPr marL="1143000" indent="-228600" defTabSz="725488">
              <a:defRPr sz="900" b="1">
                <a:solidFill>
                  <a:schemeClr val="bg1"/>
                </a:solidFill>
                <a:latin typeface="Tahoma" panose="020B0604030504040204" pitchFamily="34" charset="0"/>
              </a:defRPr>
            </a:lvl3pPr>
            <a:lvl4pPr marL="1600200" indent="-228600" defTabSz="725488">
              <a:defRPr sz="900" b="1">
                <a:solidFill>
                  <a:schemeClr val="bg1"/>
                </a:solidFill>
                <a:latin typeface="Tahoma" panose="020B0604030504040204" pitchFamily="34" charset="0"/>
              </a:defRPr>
            </a:lvl4pPr>
            <a:lvl5pPr marL="2057400" indent="-228600" defTabSz="725488">
              <a:defRPr sz="900" b="1">
                <a:solidFill>
                  <a:schemeClr val="bg1"/>
                </a:solidFill>
                <a:latin typeface="Tahoma" panose="020B0604030504040204" pitchFamily="34" charset="0"/>
              </a:defRPr>
            </a:lvl5pPr>
            <a:lvl6pPr marL="2514600" indent="-228600" defTabSz="725488" eaLnBrk="0" fontAlgn="base" hangingPunct="0">
              <a:spcBef>
                <a:spcPct val="50000"/>
              </a:spcBef>
              <a:spcAft>
                <a:spcPct val="0"/>
              </a:spcAft>
              <a:defRPr sz="900" b="1">
                <a:solidFill>
                  <a:schemeClr val="bg1"/>
                </a:solidFill>
                <a:latin typeface="Tahoma" panose="020B0604030504040204" pitchFamily="34" charset="0"/>
              </a:defRPr>
            </a:lvl6pPr>
            <a:lvl7pPr marL="2971800" indent="-228600" defTabSz="725488" eaLnBrk="0" fontAlgn="base" hangingPunct="0">
              <a:spcBef>
                <a:spcPct val="50000"/>
              </a:spcBef>
              <a:spcAft>
                <a:spcPct val="0"/>
              </a:spcAft>
              <a:defRPr sz="900" b="1">
                <a:solidFill>
                  <a:schemeClr val="bg1"/>
                </a:solidFill>
                <a:latin typeface="Tahoma" panose="020B0604030504040204" pitchFamily="34" charset="0"/>
              </a:defRPr>
            </a:lvl7pPr>
            <a:lvl8pPr marL="3429000" indent="-228600" defTabSz="725488" eaLnBrk="0" fontAlgn="base" hangingPunct="0">
              <a:spcBef>
                <a:spcPct val="50000"/>
              </a:spcBef>
              <a:spcAft>
                <a:spcPct val="0"/>
              </a:spcAft>
              <a:defRPr sz="900" b="1">
                <a:solidFill>
                  <a:schemeClr val="bg1"/>
                </a:solidFill>
                <a:latin typeface="Tahoma" panose="020B0604030504040204" pitchFamily="34" charset="0"/>
              </a:defRPr>
            </a:lvl8pPr>
            <a:lvl9pPr marL="3886200" indent="-228600" defTabSz="725488" eaLnBrk="0" fontAlgn="base" hangingPunct="0">
              <a:spcBef>
                <a:spcPct val="50000"/>
              </a:spcBef>
              <a:spcAft>
                <a:spcPct val="0"/>
              </a:spcAft>
              <a:defRPr sz="900" b="1">
                <a:solidFill>
                  <a:schemeClr val="bg1"/>
                </a:solidFill>
                <a:latin typeface="Tahoma" panose="020B0604030504040204" pitchFamily="34" charset="0"/>
              </a:defRPr>
            </a:lvl9pPr>
          </a:lstStyle>
          <a:p>
            <a:pPr algn="ctr"/>
            <a:r>
              <a:rPr lang="en-GB" altLang="en-US" sz="2000">
                <a:solidFill>
                  <a:schemeClr val="tx1"/>
                </a:solidFill>
              </a:rPr>
              <a:t>MSG-1, 28 November 2006, 11:45 UTC</a:t>
            </a:r>
          </a:p>
        </p:txBody>
      </p:sp>
    </p:spTree>
    <p:extLst>
      <p:ext uri="{BB962C8B-B14F-4D97-AF65-F5344CB8AC3E}">
        <p14:creationId xmlns:p14="http://schemas.microsoft.com/office/powerpoint/2010/main" val="203439628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7" descr="2006_11_12_2300_rgb_dust"/>
          <p:cNvPicPr>
            <a:picLocks noChangeAspect="1" noChangeArrowheads="1"/>
          </p:cNvPicPr>
          <p:nvPr/>
        </p:nvPicPr>
        <p:blipFill>
          <a:blip r:embed="rId2">
            <a:extLst>
              <a:ext uri="{28A0092B-C50C-407E-A947-70E740481C1C}">
                <a14:useLocalDpi xmlns:a14="http://schemas.microsoft.com/office/drawing/2010/main" val="0"/>
              </a:ext>
            </a:extLst>
          </a:blip>
          <a:srcRect l="24443" t="21388" b="33609"/>
          <a:stretch>
            <a:fillRect/>
          </a:stretch>
        </p:blipFill>
        <p:spPr bwMode="auto">
          <a:xfrm>
            <a:off x="1751013" y="898526"/>
            <a:ext cx="8748712" cy="4811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47" name="Text Box 3"/>
          <p:cNvSpPr txBox="1">
            <a:spLocks noChangeArrowheads="1"/>
          </p:cNvSpPr>
          <p:nvPr/>
        </p:nvSpPr>
        <p:spPr bwMode="auto">
          <a:xfrm>
            <a:off x="1503363" y="360363"/>
            <a:ext cx="9906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7083" tIns="43542" rIns="87083" bIns="43542">
            <a:spAutoFit/>
          </a:bodyPr>
          <a:lstStyle>
            <a:lvl1pPr defTabSz="725488">
              <a:defRPr sz="900" b="1">
                <a:solidFill>
                  <a:schemeClr val="bg1"/>
                </a:solidFill>
                <a:latin typeface="Tahoma" panose="020B0604030504040204" pitchFamily="34" charset="0"/>
              </a:defRPr>
            </a:lvl1pPr>
            <a:lvl2pPr marL="742950" indent="-285750" defTabSz="725488">
              <a:defRPr sz="900" b="1">
                <a:solidFill>
                  <a:schemeClr val="bg1"/>
                </a:solidFill>
                <a:latin typeface="Tahoma" panose="020B0604030504040204" pitchFamily="34" charset="0"/>
              </a:defRPr>
            </a:lvl2pPr>
            <a:lvl3pPr marL="1143000" indent="-228600" defTabSz="725488">
              <a:defRPr sz="900" b="1">
                <a:solidFill>
                  <a:schemeClr val="bg1"/>
                </a:solidFill>
                <a:latin typeface="Tahoma" panose="020B0604030504040204" pitchFamily="34" charset="0"/>
              </a:defRPr>
            </a:lvl3pPr>
            <a:lvl4pPr marL="1600200" indent="-228600" defTabSz="725488">
              <a:defRPr sz="900" b="1">
                <a:solidFill>
                  <a:schemeClr val="bg1"/>
                </a:solidFill>
                <a:latin typeface="Tahoma" panose="020B0604030504040204" pitchFamily="34" charset="0"/>
              </a:defRPr>
            </a:lvl4pPr>
            <a:lvl5pPr marL="2057400" indent="-228600" defTabSz="725488">
              <a:defRPr sz="900" b="1">
                <a:solidFill>
                  <a:schemeClr val="bg1"/>
                </a:solidFill>
                <a:latin typeface="Tahoma" panose="020B0604030504040204" pitchFamily="34" charset="0"/>
              </a:defRPr>
            </a:lvl5pPr>
            <a:lvl6pPr marL="2514600" indent="-228600" defTabSz="725488" eaLnBrk="0" fontAlgn="base" hangingPunct="0">
              <a:spcBef>
                <a:spcPct val="50000"/>
              </a:spcBef>
              <a:spcAft>
                <a:spcPct val="0"/>
              </a:spcAft>
              <a:defRPr sz="900" b="1">
                <a:solidFill>
                  <a:schemeClr val="bg1"/>
                </a:solidFill>
                <a:latin typeface="Tahoma" panose="020B0604030504040204" pitchFamily="34" charset="0"/>
              </a:defRPr>
            </a:lvl6pPr>
            <a:lvl7pPr marL="2971800" indent="-228600" defTabSz="725488" eaLnBrk="0" fontAlgn="base" hangingPunct="0">
              <a:spcBef>
                <a:spcPct val="50000"/>
              </a:spcBef>
              <a:spcAft>
                <a:spcPct val="0"/>
              </a:spcAft>
              <a:defRPr sz="900" b="1">
                <a:solidFill>
                  <a:schemeClr val="bg1"/>
                </a:solidFill>
                <a:latin typeface="Tahoma" panose="020B0604030504040204" pitchFamily="34" charset="0"/>
              </a:defRPr>
            </a:lvl7pPr>
            <a:lvl8pPr marL="3429000" indent="-228600" defTabSz="725488" eaLnBrk="0" fontAlgn="base" hangingPunct="0">
              <a:spcBef>
                <a:spcPct val="50000"/>
              </a:spcBef>
              <a:spcAft>
                <a:spcPct val="0"/>
              </a:spcAft>
              <a:defRPr sz="900" b="1">
                <a:solidFill>
                  <a:schemeClr val="bg1"/>
                </a:solidFill>
                <a:latin typeface="Tahoma" panose="020B0604030504040204" pitchFamily="34" charset="0"/>
              </a:defRPr>
            </a:lvl8pPr>
            <a:lvl9pPr marL="3886200" indent="-228600" defTabSz="725488" eaLnBrk="0" fontAlgn="base" hangingPunct="0">
              <a:spcBef>
                <a:spcPct val="50000"/>
              </a:spcBef>
              <a:spcAft>
                <a:spcPct val="0"/>
              </a:spcAft>
              <a:defRPr sz="900" b="1">
                <a:solidFill>
                  <a:schemeClr val="bg1"/>
                </a:solidFill>
                <a:latin typeface="Tahoma" panose="020B0604030504040204" pitchFamily="34" charset="0"/>
              </a:defRPr>
            </a:lvl9pPr>
          </a:lstStyle>
          <a:p>
            <a:r>
              <a:rPr lang="en-GB" altLang="en-US" sz="2400">
                <a:latin typeface="Arial" panose="020B0604020202020204" pitchFamily="34" charset="0"/>
              </a:rPr>
              <a:t>Example: Thin Ice Clouds</a:t>
            </a:r>
          </a:p>
        </p:txBody>
      </p:sp>
      <p:sp>
        <p:nvSpPr>
          <p:cNvPr id="31748" name="Text Box 4"/>
          <p:cNvSpPr txBox="1">
            <a:spLocks noChangeArrowheads="1"/>
          </p:cNvSpPr>
          <p:nvPr/>
        </p:nvSpPr>
        <p:spPr bwMode="auto">
          <a:xfrm>
            <a:off x="1143000" y="5715000"/>
            <a:ext cx="9906000" cy="395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7083" tIns="43542" rIns="87083" bIns="43542">
            <a:spAutoFit/>
          </a:bodyPr>
          <a:lstStyle>
            <a:lvl1pPr defTabSz="725488">
              <a:defRPr sz="900" b="1">
                <a:solidFill>
                  <a:schemeClr val="bg1"/>
                </a:solidFill>
                <a:latin typeface="Tahoma" panose="020B0604030504040204" pitchFamily="34" charset="0"/>
              </a:defRPr>
            </a:lvl1pPr>
            <a:lvl2pPr marL="742950" indent="-285750" defTabSz="725488">
              <a:defRPr sz="900" b="1">
                <a:solidFill>
                  <a:schemeClr val="bg1"/>
                </a:solidFill>
                <a:latin typeface="Tahoma" panose="020B0604030504040204" pitchFamily="34" charset="0"/>
              </a:defRPr>
            </a:lvl2pPr>
            <a:lvl3pPr marL="1143000" indent="-228600" defTabSz="725488">
              <a:defRPr sz="900" b="1">
                <a:solidFill>
                  <a:schemeClr val="bg1"/>
                </a:solidFill>
                <a:latin typeface="Tahoma" panose="020B0604030504040204" pitchFamily="34" charset="0"/>
              </a:defRPr>
            </a:lvl3pPr>
            <a:lvl4pPr marL="1600200" indent="-228600" defTabSz="725488">
              <a:defRPr sz="900" b="1">
                <a:solidFill>
                  <a:schemeClr val="bg1"/>
                </a:solidFill>
                <a:latin typeface="Tahoma" panose="020B0604030504040204" pitchFamily="34" charset="0"/>
              </a:defRPr>
            </a:lvl4pPr>
            <a:lvl5pPr marL="2057400" indent="-228600" defTabSz="725488">
              <a:defRPr sz="900" b="1">
                <a:solidFill>
                  <a:schemeClr val="bg1"/>
                </a:solidFill>
                <a:latin typeface="Tahoma" panose="020B0604030504040204" pitchFamily="34" charset="0"/>
              </a:defRPr>
            </a:lvl5pPr>
            <a:lvl6pPr marL="2514600" indent="-228600" defTabSz="725488" eaLnBrk="0" fontAlgn="base" hangingPunct="0">
              <a:spcBef>
                <a:spcPct val="50000"/>
              </a:spcBef>
              <a:spcAft>
                <a:spcPct val="0"/>
              </a:spcAft>
              <a:defRPr sz="900" b="1">
                <a:solidFill>
                  <a:schemeClr val="bg1"/>
                </a:solidFill>
                <a:latin typeface="Tahoma" panose="020B0604030504040204" pitchFamily="34" charset="0"/>
              </a:defRPr>
            </a:lvl6pPr>
            <a:lvl7pPr marL="2971800" indent="-228600" defTabSz="725488" eaLnBrk="0" fontAlgn="base" hangingPunct="0">
              <a:spcBef>
                <a:spcPct val="50000"/>
              </a:spcBef>
              <a:spcAft>
                <a:spcPct val="0"/>
              </a:spcAft>
              <a:defRPr sz="900" b="1">
                <a:solidFill>
                  <a:schemeClr val="bg1"/>
                </a:solidFill>
                <a:latin typeface="Tahoma" panose="020B0604030504040204" pitchFamily="34" charset="0"/>
              </a:defRPr>
            </a:lvl7pPr>
            <a:lvl8pPr marL="3429000" indent="-228600" defTabSz="725488" eaLnBrk="0" fontAlgn="base" hangingPunct="0">
              <a:spcBef>
                <a:spcPct val="50000"/>
              </a:spcBef>
              <a:spcAft>
                <a:spcPct val="0"/>
              </a:spcAft>
              <a:defRPr sz="900" b="1">
                <a:solidFill>
                  <a:schemeClr val="bg1"/>
                </a:solidFill>
                <a:latin typeface="Tahoma" panose="020B0604030504040204" pitchFamily="34" charset="0"/>
              </a:defRPr>
            </a:lvl8pPr>
            <a:lvl9pPr marL="3886200" indent="-228600" defTabSz="725488" eaLnBrk="0" fontAlgn="base" hangingPunct="0">
              <a:spcBef>
                <a:spcPct val="50000"/>
              </a:spcBef>
              <a:spcAft>
                <a:spcPct val="0"/>
              </a:spcAft>
              <a:defRPr sz="900" b="1">
                <a:solidFill>
                  <a:schemeClr val="bg1"/>
                </a:solidFill>
                <a:latin typeface="Tahoma" panose="020B0604030504040204" pitchFamily="34" charset="0"/>
              </a:defRPr>
            </a:lvl9pPr>
          </a:lstStyle>
          <a:p>
            <a:pPr algn="ctr"/>
            <a:r>
              <a:rPr lang="en-GB" altLang="en-US" sz="2000">
                <a:solidFill>
                  <a:schemeClr val="tx1"/>
                </a:solidFill>
              </a:rPr>
              <a:t>MSG-1, 12 November 2006, 23:00 UTC</a:t>
            </a:r>
          </a:p>
        </p:txBody>
      </p:sp>
      <p:sp>
        <p:nvSpPr>
          <p:cNvPr id="31749" name="Line 5"/>
          <p:cNvSpPr>
            <a:spLocks noChangeShapeType="1"/>
          </p:cNvSpPr>
          <p:nvPr/>
        </p:nvSpPr>
        <p:spPr bwMode="auto">
          <a:xfrm flipV="1">
            <a:off x="7299325" y="2565400"/>
            <a:ext cx="0" cy="1233488"/>
          </a:xfrm>
          <a:prstGeom prst="line">
            <a:avLst/>
          </a:prstGeom>
          <a:noFill/>
          <a:ln w="50800">
            <a:solidFill>
              <a:schemeClr val="bg1"/>
            </a:solidFill>
            <a:round/>
            <a:headEnd/>
            <a:tailEnd type="triangle" w="med" len="med"/>
          </a:ln>
          <a:extLst>
            <a:ext uri="{909E8E84-426E-40DD-AFC4-6F175D3DCCD1}">
              <a14:hiddenFill xmlns:a14="http://schemas.microsoft.com/office/drawing/2010/main">
                <a:noFill/>
              </a14:hiddenFill>
            </a:ext>
          </a:extLst>
        </p:spPr>
        <p:txBody>
          <a:bodyPr wrap="none" lIns="78199" tIns="39100" rIns="78199" bIns="39100" anchor="ctr"/>
          <a:lstStyle/>
          <a:p>
            <a:endParaRPr lang="en-GB"/>
          </a:p>
        </p:txBody>
      </p:sp>
      <p:pic>
        <p:nvPicPr>
          <p:cNvPr id="31750" name="Picture 8" descr="rgb_10-09_09-07_09_colour_slider_thinice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24388" y="3738564"/>
            <a:ext cx="5014912" cy="1184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0754676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Date Placeholder 3"/>
          <p:cNvSpPr>
            <a:spLocks noGrp="1"/>
          </p:cNvSpPr>
          <p:nvPr>
            <p:ph type="dt" sz="quarter" idx="4294967295"/>
          </p:nvPr>
        </p:nvSpPr>
        <p:spPr bwMode="auto">
          <a:xfrm>
            <a:off x="1306514" y="685800"/>
            <a:ext cx="3963987" cy="228600"/>
          </a:xfrm>
          <a:prstGeom prst="rect">
            <a:avLst/>
          </a:prstGeom>
          <a:ln>
            <a:miter lim="800000"/>
            <a:headEnd/>
            <a:tailEnd/>
          </a:ln>
        </p:spPr>
        <p:txBody>
          <a:bodyPr/>
          <a:lstStyle/>
          <a:p>
            <a:pPr>
              <a:defRPr/>
            </a:pPr>
            <a:fld id="{CEB5B8D7-0E24-4048-90AE-6AAEA9140345}" type="datetime1">
              <a:rPr lang="en-GB" sz="1000">
                <a:solidFill>
                  <a:srgbClr val="54528A"/>
                </a:solidFill>
                <a:latin typeface="+mn-lt"/>
              </a:rPr>
              <a:pPr>
                <a:defRPr/>
              </a:pPr>
              <a:t>20/03/2023</a:t>
            </a:fld>
            <a:endParaRPr lang="en-GB" sz="1000">
              <a:solidFill>
                <a:srgbClr val="54528A"/>
              </a:solidFill>
              <a:latin typeface="+mn-lt"/>
            </a:endParaRPr>
          </a:p>
        </p:txBody>
      </p:sp>
      <p:sp>
        <p:nvSpPr>
          <p:cNvPr id="32771" name="Slide Number Placeholder 4"/>
          <p:cNvSpPr>
            <a:spLocks noGrp="1"/>
          </p:cNvSpPr>
          <p:nvPr>
            <p:ph type="sldNum" sz="quarter" idx="4294967295"/>
          </p:nvPr>
        </p:nvSpPr>
        <p:spPr bwMode="auto">
          <a:xfrm>
            <a:off x="8077200" y="685800"/>
            <a:ext cx="2889250" cy="2286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900" b="1">
                <a:solidFill>
                  <a:schemeClr val="bg1"/>
                </a:solidFill>
                <a:latin typeface="Tahoma" panose="020B0604030504040204" pitchFamily="34" charset="0"/>
              </a:defRPr>
            </a:lvl1pPr>
            <a:lvl2pPr marL="742950" indent="-285750">
              <a:defRPr sz="900" b="1">
                <a:solidFill>
                  <a:schemeClr val="bg1"/>
                </a:solidFill>
                <a:latin typeface="Tahoma" panose="020B0604030504040204" pitchFamily="34" charset="0"/>
              </a:defRPr>
            </a:lvl2pPr>
            <a:lvl3pPr marL="1143000" indent="-228600">
              <a:defRPr sz="900" b="1">
                <a:solidFill>
                  <a:schemeClr val="bg1"/>
                </a:solidFill>
                <a:latin typeface="Tahoma" panose="020B0604030504040204" pitchFamily="34" charset="0"/>
              </a:defRPr>
            </a:lvl3pPr>
            <a:lvl4pPr marL="1600200" indent="-228600">
              <a:defRPr sz="900" b="1">
                <a:solidFill>
                  <a:schemeClr val="bg1"/>
                </a:solidFill>
                <a:latin typeface="Tahoma" panose="020B0604030504040204" pitchFamily="34" charset="0"/>
              </a:defRPr>
            </a:lvl4pPr>
            <a:lvl5pPr marL="2057400" indent="-228600">
              <a:defRPr sz="900" b="1">
                <a:solidFill>
                  <a:schemeClr val="bg1"/>
                </a:solidFill>
                <a:latin typeface="Tahoma" panose="020B0604030504040204" pitchFamily="34" charset="0"/>
              </a:defRPr>
            </a:lvl5pPr>
            <a:lvl6pPr marL="2514600" indent="-228600" eaLnBrk="0" fontAlgn="base" hangingPunct="0">
              <a:spcBef>
                <a:spcPct val="50000"/>
              </a:spcBef>
              <a:spcAft>
                <a:spcPct val="0"/>
              </a:spcAft>
              <a:defRPr sz="900" b="1">
                <a:solidFill>
                  <a:schemeClr val="bg1"/>
                </a:solidFill>
                <a:latin typeface="Tahoma" panose="020B0604030504040204" pitchFamily="34" charset="0"/>
              </a:defRPr>
            </a:lvl6pPr>
            <a:lvl7pPr marL="2971800" indent="-228600" eaLnBrk="0" fontAlgn="base" hangingPunct="0">
              <a:spcBef>
                <a:spcPct val="50000"/>
              </a:spcBef>
              <a:spcAft>
                <a:spcPct val="0"/>
              </a:spcAft>
              <a:defRPr sz="900" b="1">
                <a:solidFill>
                  <a:schemeClr val="bg1"/>
                </a:solidFill>
                <a:latin typeface="Tahoma" panose="020B0604030504040204" pitchFamily="34" charset="0"/>
              </a:defRPr>
            </a:lvl7pPr>
            <a:lvl8pPr marL="3429000" indent="-228600" eaLnBrk="0" fontAlgn="base" hangingPunct="0">
              <a:spcBef>
                <a:spcPct val="50000"/>
              </a:spcBef>
              <a:spcAft>
                <a:spcPct val="0"/>
              </a:spcAft>
              <a:defRPr sz="900" b="1">
                <a:solidFill>
                  <a:schemeClr val="bg1"/>
                </a:solidFill>
                <a:latin typeface="Tahoma" panose="020B0604030504040204" pitchFamily="34" charset="0"/>
              </a:defRPr>
            </a:lvl8pPr>
            <a:lvl9pPr marL="3886200" indent="-228600" eaLnBrk="0" fontAlgn="base" hangingPunct="0">
              <a:spcBef>
                <a:spcPct val="50000"/>
              </a:spcBef>
              <a:spcAft>
                <a:spcPct val="0"/>
              </a:spcAft>
              <a:defRPr sz="900" b="1">
                <a:solidFill>
                  <a:schemeClr val="bg1"/>
                </a:solidFill>
                <a:latin typeface="Tahoma" panose="020B0604030504040204" pitchFamily="34" charset="0"/>
              </a:defRPr>
            </a:lvl9pPr>
          </a:lstStyle>
          <a:p>
            <a:fld id="{4EAC0161-69E4-4956-A324-4C9B822F603F}" type="slidenum">
              <a:rPr lang="en-GB" altLang="en-US"/>
              <a:pPr/>
              <a:t>38</a:t>
            </a:fld>
            <a:endParaRPr lang="en-GB" altLang="en-US"/>
          </a:p>
        </p:txBody>
      </p:sp>
      <p:pic>
        <p:nvPicPr>
          <p:cNvPr id="32772" name="Picture 2" descr="SDDI-20060816-0400-RGB-08-DUST-02-123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0"/>
            <a:ext cx="10136188" cy="701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3" name="Text Box 6"/>
          <p:cNvSpPr txBox="1">
            <a:spLocks noChangeArrowheads="1"/>
          </p:cNvSpPr>
          <p:nvPr/>
        </p:nvSpPr>
        <p:spPr bwMode="auto">
          <a:xfrm>
            <a:off x="3703639" y="6289675"/>
            <a:ext cx="423068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900" b="1">
                <a:solidFill>
                  <a:schemeClr val="bg1"/>
                </a:solidFill>
                <a:latin typeface="Tahoma" panose="020B0604030504040204" pitchFamily="34" charset="0"/>
              </a:defRPr>
            </a:lvl1pPr>
            <a:lvl2pPr marL="742950" indent="-285750">
              <a:defRPr sz="900" b="1">
                <a:solidFill>
                  <a:schemeClr val="bg1"/>
                </a:solidFill>
                <a:latin typeface="Tahoma" panose="020B0604030504040204" pitchFamily="34" charset="0"/>
              </a:defRPr>
            </a:lvl2pPr>
            <a:lvl3pPr marL="1143000" indent="-228600">
              <a:defRPr sz="900" b="1">
                <a:solidFill>
                  <a:schemeClr val="bg1"/>
                </a:solidFill>
                <a:latin typeface="Tahoma" panose="020B0604030504040204" pitchFamily="34" charset="0"/>
              </a:defRPr>
            </a:lvl3pPr>
            <a:lvl4pPr marL="1600200" indent="-228600">
              <a:defRPr sz="900" b="1">
                <a:solidFill>
                  <a:schemeClr val="bg1"/>
                </a:solidFill>
                <a:latin typeface="Tahoma" panose="020B0604030504040204" pitchFamily="34" charset="0"/>
              </a:defRPr>
            </a:lvl4pPr>
            <a:lvl5pPr marL="2057400" indent="-228600">
              <a:defRPr sz="900" b="1">
                <a:solidFill>
                  <a:schemeClr val="bg1"/>
                </a:solidFill>
                <a:latin typeface="Tahoma" panose="020B0604030504040204" pitchFamily="34" charset="0"/>
              </a:defRPr>
            </a:lvl5pPr>
            <a:lvl6pPr marL="2514600" indent="-228600" eaLnBrk="0" fontAlgn="base" hangingPunct="0">
              <a:spcBef>
                <a:spcPct val="50000"/>
              </a:spcBef>
              <a:spcAft>
                <a:spcPct val="0"/>
              </a:spcAft>
              <a:defRPr sz="900" b="1">
                <a:solidFill>
                  <a:schemeClr val="bg1"/>
                </a:solidFill>
                <a:latin typeface="Tahoma" panose="020B0604030504040204" pitchFamily="34" charset="0"/>
              </a:defRPr>
            </a:lvl6pPr>
            <a:lvl7pPr marL="2971800" indent="-228600" eaLnBrk="0" fontAlgn="base" hangingPunct="0">
              <a:spcBef>
                <a:spcPct val="50000"/>
              </a:spcBef>
              <a:spcAft>
                <a:spcPct val="0"/>
              </a:spcAft>
              <a:defRPr sz="900" b="1">
                <a:solidFill>
                  <a:schemeClr val="bg1"/>
                </a:solidFill>
                <a:latin typeface="Tahoma" panose="020B0604030504040204" pitchFamily="34" charset="0"/>
              </a:defRPr>
            </a:lvl7pPr>
            <a:lvl8pPr marL="3429000" indent="-228600" eaLnBrk="0" fontAlgn="base" hangingPunct="0">
              <a:spcBef>
                <a:spcPct val="50000"/>
              </a:spcBef>
              <a:spcAft>
                <a:spcPct val="0"/>
              </a:spcAft>
              <a:defRPr sz="900" b="1">
                <a:solidFill>
                  <a:schemeClr val="bg1"/>
                </a:solidFill>
                <a:latin typeface="Tahoma" panose="020B0604030504040204" pitchFamily="34" charset="0"/>
              </a:defRPr>
            </a:lvl8pPr>
            <a:lvl9pPr marL="3886200" indent="-228600" eaLnBrk="0" fontAlgn="base" hangingPunct="0">
              <a:spcBef>
                <a:spcPct val="50000"/>
              </a:spcBef>
              <a:spcAft>
                <a:spcPct val="0"/>
              </a:spcAft>
              <a:defRPr sz="900" b="1">
                <a:solidFill>
                  <a:schemeClr val="bg1"/>
                </a:solidFill>
                <a:latin typeface="Tahoma" panose="020B0604030504040204" pitchFamily="34" charset="0"/>
              </a:defRPr>
            </a:lvl9pPr>
          </a:lstStyle>
          <a:p>
            <a:r>
              <a:rPr lang="en-GB" altLang="en-US" sz="2000"/>
              <a:t>Met-8, 16 Aug 2006, 04:00 UTC</a:t>
            </a:r>
          </a:p>
        </p:txBody>
      </p:sp>
      <p:sp>
        <p:nvSpPr>
          <p:cNvPr id="32774" name="Text Box 8"/>
          <p:cNvSpPr txBox="1">
            <a:spLocks noChangeArrowheads="1"/>
          </p:cNvSpPr>
          <p:nvPr/>
        </p:nvSpPr>
        <p:spPr bwMode="auto">
          <a:xfrm>
            <a:off x="1503363" y="360363"/>
            <a:ext cx="9906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7277" tIns="43638" rIns="87277" bIns="43638">
            <a:spAutoFit/>
          </a:bodyPr>
          <a:lstStyle>
            <a:lvl1pPr defTabSz="728663">
              <a:defRPr sz="900" b="1">
                <a:solidFill>
                  <a:schemeClr val="bg1"/>
                </a:solidFill>
                <a:latin typeface="Tahoma" panose="020B0604030504040204" pitchFamily="34" charset="0"/>
              </a:defRPr>
            </a:lvl1pPr>
            <a:lvl2pPr marL="742950" indent="-285750" defTabSz="728663">
              <a:defRPr sz="900" b="1">
                <a:solidFill>
                  <a:schemeClr val="bg1"/>
                </a:solidFill>
                <a:latin typeface="Tahoma" panose="020B0604030504040204" pitchFamily="34" charset="0"/>
              </a:defRPr>
            </a:lvl2pPr>
            <a:lvl3pPr marL="1143000" indent="-228600" defTabSz="728663">
              <a:defRPr sz="900" b="1">
                <a:solidFill>
                  <a:schemeClr val="bg1"/>
                </a:solidFill>
                <a:latin typeface="Tahoma" panose="020B0604030504040204" pitchFamily="34" charset="0"/>
              </a:defRPr>
            </a:lvl3pPr>
            <a:lvl4pPr marL="1600200" indent="-228600" defTabSz="728663">
              <a:defRPr sz="900" b="1">
                <a:solidFill>
                  <a:schemeClr val="bg1"/>
                </a:solidFill>
                <a:latin typeface="Tahoma" panose="020B0604030504040204" pitchFamily="34" charset="0"/>
              </a:defRPr>
            </a:lvl4pPr>
            <a:lvl5pPr marL="2057400" indent="-228600" defTabSz="728663">
              <a:defRPr sz="900" b="1">
                <a:solidFill>
                  <a:schemeClr val="bg1"/>
                </a:solidFill>
                <a:latin typeface="Tahoma" panose="020B0604030504040204" pitchFamily="34" charset="0"/>
              </a:defRPr>
            </a:lvl5pPr>
            <a:lvl6pPr marL="2514600" indent="-228600" defTabSz="728663" eaLnBrk="0" fontAlgn="base" hangingPunct="0">
              <a:spcBef>
                <a:spcPct val="50000"/>
              </a:spcBef>
              <a:spcAft>
                <a:spcPct val="0"/>
              </a:spcAft>
              <a:defRPr sz="900" b="1">
                <a:solidFill>
                  <a:schemeClr val="bg1"/>
                </a:solidFill>
                <a:latin typeface="Tahoma" panose="020B0604030504040204" pitchFamily="34" charset="0"/>
              </a:defRPr>
            </a:lvl6pPr>
            <a:lvl7pPr marL="2971800" indent="-228600" defTabSz="728663" eaLnBrk="0" fontAlgn="base" hangingPunct="0">
              <a:spcBef>
                <a:spcPct val="50000"/>
              </a:spcBef>
              <a:spcAft>
                <a:spcPct val="0"/>
              </a:spcAft>
              <a:defRPr sz="900" b="1">
                <a:solidFill>
                  <a:schemeClr val="bg1"/>
                </a:solidFill>
                <a:latin typeface="Tahoma" panose="020B0604030504040204" pitchFamily="34" charset="0"/>
              </a:defRPr>
            </a:lvl7pPr>
            <a:lvl8pPr marL="3429000" indent="-228600" defTabSz="728663" eaLnBrk="0" fontAlgn="base" hangingPunct="0">
              <a:spcBef>
                <a:spcPct val="50000"/>
              </a:spcBef>
              <a:spcAft>
                <a:spcPct val="0"/>
              </a:spcAft>
              <a:defRPr sz="900" b="1">
                <a:solidFill>
                  <a:schemeClr val="bg1"/>
                </a:solidFill>
                <a:latin typeface="Tahoma" panose="020B0604030504040204" pitchFamily="34" charset="0"/>
              </a:defRPr>
            </a:lvl8pPr>
            <a:lvl9pPr marL="3886200" indent="-228600" defTabSz="728663" eaLnBrk="0" fontAlgn="base" hangingPunct="0">
              <a:spcBef>
                <a:spcPct val="50000"/>
              </a:spcBef>
              <a:spcAft>
                <a:spcPct val="0"/>
              </a:spcAft>
              <a:defRPr sz="900" b="1">
                <a:solidFill>
                  <a:schemeClr val="bg1"/>
                </a:solidFill>
                <a:latin typeface="Tahoma" panose="020B0604030504040204" pitchFamily="34" charset="0"/>
              </a:defRPr>
            </a:lvl9pPr>
          </a:lstStyle>
          <a:p>
            <a:r>
              <a:rPr lang="en-GB" altLang="en-US" sz="2400">
                <a:latin typeface="Arial" panose="020B0604020202020204" pitchFamily="34" charset="0"/>
              </a:rPr>
              <a:t>Example: Cloud Phase</a:t>
            </a:r>
          </a:p>
        </p:txBody>
      </p:sp>
      <p:sp>
        <p:nvSpPr>
          <p:cNvPr id="32775" name="Line 11"/>
          <p:cNvSpPr>
            <a:spLocks noChangeShapeType="1"/>
          </p:cNvSpPr>
          <p:nvPr/>
        </p:nvSpPr>
        <p:spPr bwMode="auto">
          <a:xfrm flipH="1" flipV="1">
            <a:off x="3411539" y="4716464"/>
            <a:ext cx="14287" cy="890587"/>
          </a:xfrm>
          <a:prstGeom prst="line">
            <a:avLst/>
          </a:prstGeom>
          <a:noFill/>
          <a:ln w="38100">
            <a:solidFill>
              <a:schemeClr val="bg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GB"/>
          </a:p>
        </p:txBody>
      </p:sp>
      <p:sp>
        <p:nvSpPr>
          <p:cNvPr id="32776" name="Text Box 12"/>
          <p:cNvSpPr txBox="1">
            <a:spLocks noChangeArrowheads="1"/>
          </p:cNvSpPr>
          <p:nvPr/>
        </p:nvSpPr>
        <p:spPr bwMode="auto">
          <a:xfrm>
            <a:off x="2724150" y="5535614"/>
            <a:ext cx="1536700" cy="708025"/>
          </a:xfrm>
          <a:prstGeom prst="rect">
            <a:avLst/>
          </a:prstGeom>
          <a:solidFill>
            <a:schemeClr val="bg1"/>
          </a:solidFill>
          <a:ln w="12700">
            <a:solidFill>
              <a:srgbClr val="FF0000"/>
            </a:solidFill>
            <a:miter lim="800000"/>
            <a:headEnd/>
            <a:tailEnd/>
          </a:ln>
        </p:spPr>
        <p:txBody>
          <a:bodyPr>
            <a:spAutoFit/>
          </a:bodyPr>
          <a:lstStyle>
            <a:lvl1pPr defTabSz="762000">
              <a:defRPr sz="900" b="1">
                <a:solidFill>
                  <a:schemeClr val="bg1"/>
                </a:solidFill>
                <a:latin typeface="Tahoma" panose="020B0604030504040204" pitchFamily="34" charset="0"/>
              </a:defRPr>
            </a:lvl1pPr>
            <a:lvl2pPr marL="742950" indent="-285750" defTabSz="762000">
              <a:defRPr sz="900" b="1">
                <a:solidFill>
                  <a:schemeClr val="bg1"/>
                </a:solidFill>
                <a:latin typeface="Tahoma" panose="020B0604030504040204" pitchFamily="34" charset="0"/>
              </a:defRPr>
            </a:lvl2pPr>
            <a:lvl3pPr marL="1143000" indent="-228600" defTabSz="762000">
              <a:defRPr sz="900" b="1">
                <a:solidFill>
                  <a:schemeClr val="bg1"/>
                </a:solidFill>
                <a:latin typeface="Tahoma" panose="020B0604030504040204" pitchFamily="34" charset="0"/>
              </a:defRPr>
            </a:lvl3pPr>
            <a:lvl4pPr marL="1600200" indent="-228600" defTabSz="762000">
              <a:defRPr sz="900" b="1">
                <a:solidFill>
                  <a:schemeClr val="bg1"/>
                </a:solidFill>
                <a:latin typeface="Tahoma" panose="020B0604030504040204" pitchFamily="34" charset="0"/>
              </a:defRPr>
            </a:lvl4pPr>
            <a:lvl5pPr marL="2057400" indent="-228600" defTabSz="762000">
              <a:defRPr sz="900" b="1">
                <a:solidFill>
                  <a:schemeClr val="bg1"/>
                </a:solidFill>
                <a:latin typeface="Tahoma" panose="020B0604030504040204" pitchFamily="34" charset="0"/>
              </a:defRPr>
            </a:lvl5pPr>
            <a:lvl6pPr marL="2514600" indent="-228600" defTabSz="762000" eaLnBrk="0" fontAlgn="base" hangingPunct="0">
              <a:spcBef>
                <a:spcPct val="50000"/>
              </a:spcBef>
              <a:spcAft>
                <a:spcPct val="0"/>
              </a:spcAft>
              <a:defRPr sz="900" b="1">
                <a:solidFill>
                  <a:schemeClr val="bg1"/>
                </a:solidFill>
                <a:latin typeface="Tahoma" panose="020B0604030504040204" pitchFamily="34" charset="0"/>
              </a:defRPr>
            </a:lvl6pPr>
            <a:lvl7pPr marL="2971800" indent="-228600" defTabSz="762000" eaLnBrk="0" fontAlgn="base" hangingPunct="0">
              <a:spcBef>
                <a:spcPct val="50000"/>
              </a:spcBef>
              <a:spcAft>
                <a:spcPct val="0"/>
              </a:spcAft>
              <a:defRPr sz="900" b="1">
                <a:solidFill>
                  <a:schemeClr val="bg1"/>
                </a:solidFill>
                <a:latin typeface="Tahoma" panose="020B0604030504040204" pitchFamily="34" charset="0"/>
              </a:defRPr>
            </a:lvl7pPr>
            <a:lvl8pPr marL="3429000" indent="-228600" defTabSz="762000" eaLnBrk="0" fontAlgn="base" hangingPunct="0">
              <a:spcBef>
                <a:spcPct val="50000"/>
              </a:spcBef>
              <a:spcAft>
                <a:spcPct val="0"/>
              </a:spcAft>
              <a:defRPr sz="900" b="1">
                <a:solidFill>
                  <a:schemeClr val="bg1"/>
                </a:solidFill>
                <a:latin typeface="Tahoma" panose="020B0604030504040204" pitchFamily="34" charset="0"/>
              </a:defRPr>
            </a:lvl8pPr>
            <a:lvl9pPr marL="3886200" indent="-228600" defTabSz="762000" eaLnBrk="0" fontAlgn="base" hangingPunct="0">
              <a:spcBef>
                <a:spcPct val="50000"/>
              </a:spcBef>
              <a:spcAft>
                <a:spcPct val="0"/>
              </a:spcAft>
              <a:defRPr sz="900" b="1">
                <a:solidFill>
                  <a:schemeClr val="bg1"/>
                </a:solidFill>
                <a:latin typeface="Tahoma" panose="020B0604030504040204" pitchFamily="34" charset="0"/>
              </a:defRPr>
            </a:lvl9pPr>
          </a:lstStyle>
          <a:p>
            <a:pPr algn="ctr"/>
            <a:r>
              <a:rPr lang="en-GB" altLang="en-US" sz="2000">
                <a:solidFill>
                  <a:schemeClr val="tx1"/>
                </a:solidFill>
              </a:rPr>
              <a:t>Water cloud</a:t>
            </a:r>
          </a:p>
        </p:txBody>
      </p:sp>
      <p:sp>
        <p:nvSpPr>
          <p:cNvPr id="32777" name="Line 11"/>
          <p:cNvSpPr>
            <a:spLocks noChangeShapeType="1"/>
          </p:cNvSpPr>
          <p:nvPr/>
        </p:nvSpPr>
        <p:spPr bwMode="auto">
          <a:xfrm flipH="1" flipV="1">
            <a:off x="5403850" y="4262438"/>
            <a:ext cx="14288" cy="889000"/>
          </a:xfrm>
          <a:prstGeom prst="line">
            <a:avLst/>
          </a:prstGeom>
          <a:noFill/>
          <a:ln w="38100">
            <a:solidFill>
              <a:schemeClr val="bg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GB"/>
          </a:p>
        </p:txBody>
      </p:sp>
      <p:sp>
        <p:nvSpPr>
          <p:cNvPr id="32778" name="Text Box 12"/>
          <p:cNvSpPr txBox="1">
            <a:spLocks noChangeArrowheads="1"/>
          </p:cNvSpPr>
          <p:nvPr/>
        </p:nvSpPr>
        <p:spPr bwMode="auto">
          <a:xfrm>
            <a:off x="4683126" y="5065713"/>
            <a:ext cx="1535113" cy="707886"/>
          </a:xfrm>
          <a:prstGeom prst="rect">
            <a:avLst/>
          </a:prstGeom>
          <a:solidFill>
            <a:schemeClr val="bg1"/>
          </a:solidFill>
          <a:ln w="12700">
            <a:solidFill>
              <a:srgbClr val="FF0000"/>
            </a:solidFill>
            <a:miter lim="800000"/>
            <a:headEnd/>
            <a:tailEnd/>
          </a:ln>
        </p:spPr>
        <p:txBody>
          <a:bodyPr>
            <a:spAutoFit/>
          </a:bodyPr>
          <a:lstStyle>
            <a:lvl1pPr defTabSz="762000">
              <a:defRPr sz="900" b="1">
                <a:solidFill>
                  <a:schemeClr val="bg1"/>
                </a:solidFill>
                <a:latin typeface="Tahoma" panose="020B0604030504040204" pitchFamily="34" charset="0"/>
              </a:defRPr>
            </a:lvl1pPr>
            <a:lvl2pPr marL="742950" indent="-285750" defTabSz="762000">
              <a:defRPr sz="900" b="1">
                <a:solidFill>
                  <a:schemeClr val="bg1"/>
                </a:solidFill>
                <a:latin typeface="Tahoma" panose="020B0604030504040204" pitchFamily="34" charset="0"/>
              </a:defRPr>
            </a:lvl2pPr>
            <a:lvl3pPr marL="1143000" indent="-228600" defTabSz="762000">
              <a:defRPr sz="900" b="1">
                <a:solidFill>
                  <a:schemeClr val="bg1"/>
                </a:solidFill>
                <a:latin typeface="Tahoma" panose="020B0604030504040204" pitchFamily="34" charset="0"/>
              </a:defRPr>
            </a:lvl3pPr>
            <a:lvl4pPr marL="1600200" indent="-228600" defTabSz="762000">
              <a:defRPr sz="900" b="1">
                <a:solidFill>
                  <a:schemeClr val="bg1"/>
                </a:solidFill>
                <a:latin typeface="Tahoma" panose="020B0604030504040204" pitchFamily="34" charset="0"/>
              </a:defRPr>
            </a:lvl4pPr>
            <a:lvl5pPr marL="2057400" indent="-228600" defTabSz="762000">
              <a:defRPr sz="900" b="1">
                <a:solidFill>
                  <a:schemeClr val="bg1"/>
                </a:solidFill>
                <a:latin typeface="Tahoma" panose="020B0604030504040204" pitchFamily="34" charset="0"/>
              </a:defRPr>
            </a:lvl5pPr>
            <a:lvl6pPr marL="2514600" indent="-228600" defTabSz="762000" eaLnBrk="0" fontAlgn="base" hangingPunct="0">
              <a:spcBef>
                <a:spcPct val="50000"/>
              </a:spcBef>
              <a:spcAft>
                <a:spcPct val="0"/>
              </a:spcAft>
              <a:defRPr sz="900" b="1">
                <a:solidFill>
                  <a:schemeClr val="bg1"/>
                </a:solidFill>
                <a:latin typeface="Tahoma" panose="020B0604030504040204" pitchFamily="34" charset="0"/>
              </a:defRPr>
            </a:lvl6pPr>
            <a:lvl7pPr marL="2971800" indent="-228600" defTabSz="762000" eaLnBrk="0" fontAlgn="base" hangingPunct="0">
              <a:spcBef>
                <a:spcPct val="50000"/>
              </a:spcBef>
              <a:spcAft>
                <a:spcPct val="0"/>
              </a:spcAft>
              <a:defRPr sz="900" b="1">
                <a:solidFill>
                  <a:schemeClr val="bg1"/>
                </a:solidFill>
                <a:latin typeface="Tahoma" panose="020B0604030504040204" pitchFamily="34" charset="0"/>
              </a:defRPr>
            </a:lvl7pPr>
            <a:lvl8pPr marL="3429000" indent="-228600" defTabSz="762000" eaLnBrk="0" fontAlgn="base" hangingPunct="0">
              <a:spcBef>
                <a:spcPct val="50000"/>
              </a:spcBef>
              <a:spcAft>
                <a:spcPct val="0"/>
              </a:spcAft>
              <a:defRPr sz="900" b="1">
                <a:solidFill>
                  <a:schemeClr val="bg1"/>
                </a:solidFill>
                <a:latin typeface="Tahoma" panose="020B0604030504040204" pitchFamily="34" charset="0"/>
              </a:defRPr>
            </a:lvl8pPr>
            <a:lvl9pPr marL="3886200" indent="-228600" defTabSz="762000" eaLnBrk="0" fontAlgn="base" hangingPunct="0">
              <a:spcBef>
                <a:spcPct val="50000"/>
              </a:spcBef>
              <a:spcAft>
                <a:spcPct val="0"/>
              </a:spcAft>
              <a:defRPr sz="900" b="1">
                <a:solidFill>
                  <a:schemeClr val="bg1"/>
                </a:solidFill>
                <a:latin typeface="Tahoma" panose="020B0604030504040204" pitchFamily="34" charset="0"/>
              </a:defRPr>
            </a:lvl9pPr>
          </a:lstStyle>
          <a:p>
            <a:pPr algn="ctr"/>
            <a:r>
              <a:rPr lang="en-GB" altLang="en-US" sz="2000">
                <a:solidFill>
                  <a:schemeClr val="tx1"/>
                </a:solidFill>
              </a:rPr>
              <a:t>Ice</a:t>
            </a:r>
          </a:p>
          <a:p>
            <a:pPr algn="ctr"/>
            <a:r>
              <a:rPr lang="en-GB" altLang="en-US" sz="2000">
                <a:solidFill>
                  <a:schemeClr val="tx1"/>
                </a:solidFill>
              </a:rPr>
              <a:t> cloud</a:t>
            </a:r>
          </a:p>
        </p:txBody>
      </p:sp>
    </p:spTree>
    <p:extLst>
      <p:ext uri="{BB962C8B-B14F-4D97-AF65-F5344CB8AC3E}">
        <p14:creationId xmlns:p14="http://schemas.microsoft.com/office/powerpoint/2010/main" val="2487071475"/>
      </p:ext>
    </p:extLst>
  </p:cSld>
  <p:clrMapOvr>
    <a:masterClrMapping/>
  </p:clrMapOv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Text Box 6"/>
          <p:cNvSpPr txBox="1">
            <a:spLocks noChangeArrowheads="1"/>
          </p:cNvSpPr>
          <p:nvPr/>
        </p:nvSpPr>
        <p:spPr bwMode="auto">
          <a:xfrm>
            <a:off x="1495719" y="69962"/>
            <a:ext cx="9144000" cy="954088"/>
          </a:xfrm>
          <a:prstGeom prst="rect">
            <a:avLst/>
          </a:prstGeom>
          <a:noFill/>
          <a:ln w="9525">
            <a:noFill/>
            <a:miter lim="800000"/>
            <a:headEnd/>
            <a:tailEnd/>
          </a:ln>
        </p:spPr>
        <p:txBody>
          <a:bodyPr>
            <a:spAutoFit/>
          </a:bodyPr>
          <a:lstStyle/>
          <a:p>
            <a:pPr algn="ctr" defTabSz="762000" eaLnBrk="0" hangingPunct="0"/>
            <a:r>
              <a:rPr lang="en-GB" sz="2800" dirty="0">
                <a:solidFill>
                  <a:schemeClr val="accent2"/>
                </a:solidFill>
              </a:rPr>
              <a:t>RGB 6.2-7.3, 9.7-10.8, 6.2</a:t>
            </a:r>
            <a:r>
              <a:rPr lang="en-GB" sz="2800" dirty="0">
                <a:latin typeface="Calibri" pitchFamily="34" charset="0"/>
              </a:rPr>
              <a:t> </a:t>
            </a:r>
            <a:endParaRPr lang="en-GB" sz="2800" dirty="0">
              <a:solidFill>
                <a:schemeClr val="accent2"/>
              </a:solidFill>
            </a:endParaRPr>
          </a:p>
          <a:p>
            <a:pPr algn="ctr" defTabSz="762000" eaLnBrk="0" hangingPunct="0"/>
            <a:r>
              <a:rPr lang="en-GB" sz="2800" dirty="0">
                <a:solidFill>
                  <a:schemeClr val="accent2"/>
                </a:solidFill>
              </a:rPr>
              <a:t>(“</a:t>
            </a:r>
            <a:r>
              <a:rPr lang="hr-HR" sz="2800" dirty="0" smtClean="0">
                <a:solidFill>
                  <a:schemeClr val="accent2"/>
                </a:solidFill>
              </a:rPr>
              <a:t>Airmass</a:t>
            </a:r>
            <a:r>
              <a:rPr lang="en-GB" sz="2800" dirty="0" smtClean="0">
                <a:solidFill>
                  <a:schemeClr val="accent2"/>
                </a:solidFill>
              </a:rPr>
              <a:t> RGB")</a:t>
            </a:r>
            <a:endParaRPr lang="en-GB" sz="2800" dirty="0">
              <a:solidFill>
                <a:schemeClr val="accent2"/>
              </a:solidFill>
            </a:endParaRPr>
          </a:p>
        </p:txBody>
      </p:sp>
      <p:sp>
        <p:nvSpPr>
          <p:cNvPr id="52227" name="Text Box 7"/>
          <p:cNvSpPr txBox="1">
            <a:spLocks noChangeArrowheads="1"/>
          </p:cNvSpPr>
          <p:nvPr/>
        </p:nvSpPr>
        <p:spPr bwMode="auto">
          <a:xfrm>
            <a:off x="179600" y="1353532"/>
            <a:ext cx="4326412" cy="1200329"/>
          </a:xfrm>
          <a:prstGeom prst="rect">
            <a:avLst/>
          </a:prstGeom>
          <a:noFill/>
          <a:ln w="9525">
            <a:noFill/>
            <a:miter lim="800000"/>
            <a:headEnd/>
            <a:tailEnd/>
          </a:ln>
        </p:spPr>
        <p:txBody>
          <a:bodyPr wrap="square">
            <a:spAutoFit/>
          </a:bodyPr>
          <a:lstStyle/>
          <a:p>
            <a:pPr defTabSz="762000" eaLnBrk="0" hangingPunct="0"/>
            <a:r>
              <a:rPr lang="en-GB" sz="2400" dirty="0">
                <a:solidFill>
                  <a:srgbClr val="F41100"/>
                </a:solidFill>
              </a:rPr>
              <a:t>R = </a:t>
            </a:r>
            <a:r>
              <a:rPr lang="en-GB" sz="2400" dirty="0" smtClean="0">
                <a:solidFill>
                  <a:srgbClr val="F41100"/>
                </a:solidFill>
              </a:rPr>
              <a:t>WV6.2 </a:t>
            </a:r>
            <a:r>
              <a:rPr lang="en-GB" sz="2400" dirty="0">
                <a:solidFill>
                  <a:srgbClr val="F41100"/>
                </a:solidFill>
              </a:rPr>
              <a:t>- WV7.3</a:t>
            </a:r>
          </a:p>
          <a:p>
            <a:pPr defTabSz="762000" eaLnBrk="0" hangingPunct="0"/>
            <a:r>
              <a:rPr lang="en-GB" sz="2400" dirty="0">
                <a:solidFill>
                  <a:srgbClr val="02EE13"/>
                </a:solidFill>
              </a:rPr>
              <a:t>G = </a:t>
            </a:r>
            <a:r>
              <a:rPr lang="en-GB" sz="2400" dirty="0" smtClean="0">
                <a:solidFill>
                  <a:srgbClr val="02EE13"/>
                </a:solidFill>
              </a:rPr>
              <a:t>IR</a:t>
            </a:r>
            <a:r>
              <a:rPr lang="hr-HR" sz="2400" dirty="0">
                <a:solidFill>
                  <a:srgbClr val="02EE13"/>
                </a:solidFill>
              </a:rPr>
              <a:t>9.7</a:t>
            </a:r>
            <a:r>
              <a:rPr lang="en-GB" sz="2400" dirty="0">
                <a:solidFill>
                  <a:srgbClr val="02EE13"/>
                </a:solidFill>
              </a:rPr>
              <a:t> - IR10.8</a:t>
            </a:r>
          </a:p>
          <a:p>
            <a:pPr defTabSz="762000" eaLnBrk="0" hangingPunct="0"/>
            <a:r>
              <a:rPr lang="en-GB" sz="2400" dirty="0">
                <a:solidFill>
                  <a:srgbClr val="3366FF"/>
                </a:solidFill>
              </a:rPr>
              <a:t>B = </a:t>
            </a:r>
            <a:r>
              <a:rPr lang="hr-HR" sz="2400" dirty="0">
                <a:solidFill>
                  <a:srgbClr val="3366FF"/>
                </a:solidFill>
              </a:rPr>
              <a:t>Kanal 6.2</a:t>
            </a:r>
            <a:endParaRPr lang="en-GB" sz="2400" dirty="0">
              <a:solidFill>
                <a:srgbClr val="3366FF"/>
              </a:solidFill>
            </a:endParaRPr>
          </a:p>
        </p:txBody>
      </p:sp>
      <p:grpSp>
        <p:nvGrpSpPr>
          <p:cNvPr id="5" name="Group 10"/>
          <p:cNvGrpSpPr>
            <a:grpSpLocks/>
          </p:cNvGrpSpPr>
          <p:nvPr/>
        </p:nvGrpSpPr>
        <p:grpSpPr bwMode="auto">
          <a:xfrm>
            <a:off x="4675694" y="1089207"/>
            <a:ext cx="8620567" cy="5330448"/>
            <a:chOff x="528" y="720"/>
            <a:chExt cx="5376" cy="3436"/>
          </a:xfrm>
        </p:grpSpPr>
        <p:sp>
          <p:nvSpPr>
            <p:cNvPr id="6" name="Text Box 3"/>
            <p:cNvSpPr txBox="1">
              <a:spLocks noChangeArrowheads="1"/>
            </p:cNvSpPr>
            <p:nvPr/>
          </p:nvSpPr>
          <p:spPr bwMode="auto">
            <a:xfrm>
              <a:off x="624" y="2185"/>
              <a:ext cx="5280" cy="221"/>
            </a:xfrm>
            <a:prstGeom prst="rect">
              <a:avLst/>
            </a:prstGeom>
            <a:noFill/>
            <a:ln w="9525">
              <a:noFill/>
              <a:miter lim="800000"/>
              <a:headEnd/>
              <a:tailEnd/>
            </a:ln>
          </p:spPr>
          <p:txBody>
            <a:bodyPr>
              <a:spAutoFit/>
            </a:bodyPr>
            <a:lstStyle/>
            <a:p>
              <a:pPr eaLnBrk="0" hangingPunct="0"/>
              <a:r>
                <a:rPr lang="en-GB" sz="2000" b="1">
                  <a:solidFill>
                    <a:srgbClr val="FF0000"/>
                  </a:solidFill>
                  <a:latin typeface="Times New Roman" pitchFamily="18" charset="0"/>
                </a:rPr>
                <a:t>Red = WV6.2 - WV7.3                    </a:t>
              </a:r>
              <a:r>
                <a:rPr lang="en-GB" sz="2000" b="1">
                  <a:solidFill>
                    <a:srgbClr val="00FF00"/>
                  </a:solidFill>
                  <a:latin typeface="Times New Roman" pitchFamily="18" charset="0"/>
                </a:rPr>
                <a:t>Green = IR9.7 - IR10.8</a:t>
              </a:r>
              <a:endParaRPr lang="en-GB" sz="2000" b="1">
                <a:solidFill>
                  <a:srgbClr val="FF0000"/>
                </a:solidFill>
                <a:latin typeface="Times New Roman" pitchFamily="18" charset="0"/>
              </a:endParaRPr>
            </a:p>
          </p:txBody>
        </p:sp>
        <p:grpSp>
          <p:nvGrpSpPr>
            <p:cNvPr id="7" name="Group 9"/>
            <p:cNvGrpSpPr>
              <a:grpSpLocks/>
            </p:cNvGrpSpPr>
            <p:nvPr/>
          </p:nvGrpSpPr>
          <p:grpSpPr bwMode="auto">
            <a:xfrm>
              <a:off x="528" y="720"/>
              <a:ext cx="4183" cy="3436"/>
              <a:chOff x="528" y="720"/>
              <a:chExt cx="4183" cy="3436"/>
            </a:xfrm>
          </p:grpSpPr>
          <p:sp>
            <p:nvSpPr>
              <p:cNvPr id="8" name="Text Box 4"/>
              <p:cNvSpPr txBox="1">
                <a:spLocks noChangeArrowheads="1"/>
              </p:cNvSpPr>
              <p:nvPr/>
            </p:nvSpPr>
            <p:spPr bwMode="auto">
              <a:xfrm>
                <a:off x="816" y="3936"/>
                <a:ext cx="3249" cy="220"/>
              </a:xfrm>
              <a:prstGeom prst="rect">
                <a:avLst/>
              </a:prstGeom>
              <a:noFill/>
              <a:ln w="9525">
                <a:noFill/>
                <a:miter lim="800000"/>
                <a:headEnd/>
                <a:tailEnd/>
              </a:ln>
            </p:spPr>
            <p:txBody>
              <a:bodyPr>
                <a:spAutoFit/>
              </a:bodyPr>
              <a:lstStyle/>
              <a:p>
                <a:pPr eaLnBrk="0" hangingPunct="0"/>
                <a:r>
                  <a:rPr lang="en-GB" sz="2000" b="1">
                    <a:solidFill>
                      <a:srgbClr val="0000FF"/>
                    </a:solidFill>
                    <a:latin typeface="Times New Roman" pitchFamily="18" charset="0"/>
                  </a:rPr>
                  <a:t>    Blue = WV6.2i</a:t>
                </a:r>
                <a:r>
                  <a:rPr lang="en-GB" sz="2000" b="1">
                    <a:solidFill>
                      <a:srgbClr val="FF0000"/>
                    </a:solidFill>
                    <a:latin typeface="Times New Roman" pitchFamily="18" charset="0"/>
                  </a:rPr>
                  <a:t>                                       R</a:t>
                </a:r>
                <a:r>
                  <a:rPr lang="en-GB" sz="2000" b="1">
                    <a:solidFill>
                      <a:srgbClr val="00FF00"/>
                    </a:solidFill>
                    <a:latin typeface="Times New Roman" pitchFamily="18" charset="0"/>
                  </a:rPr>
                  <a:t>G</a:t>
                </a:r>
                <a:r>
                  <a:rPr lang="en-GB" sz="2000" b="1">
                    <a:solidFill>
                      <a:srgbClr val="0000FF"/>
                    </a:solidFill>
                    <a:latin typeface="Times New Roman" pitchFamily="18" charset="0"/>
                  </a:rPr>
                  <a:t>B</a:t>
                </a:r>
                <a:endParaRPr lang="en-GB" sz="2000" b="1">
                  <a:solidFill>
                    <a:srgbClr val="FF0000"/>
                  </a:solidFill>
                  <a:latin typeface="Times New Roman" pitchFamily="18" charset="0"/>
                </a:endParaRPr>
              </a:p>
            </p:txBody>
          </p:sp>
          <p:pic>
            <p:nvPicPr>
              <p:cNvPr id="9" name="Picture 5" descr="2005_01_07_2200_DIFF_05-06"/>
              <p:cNvPicPr>
                <a:picLocks noChangeAspect="1" noChangeArrowheads="1"/>
              </p:cNvPicPr>
              <p:nvPr/>
            </p:nvPicPr>
            <p:blipFill>
              <a:blip r:embed="rId2" cstate="print"/>
              <a:srcRect l="11810" t="7874" r="11810"/>
              <a:stretch>
                <a:fillRect/>
              </a:stretch>
            </p:blipFill>
            <p:spPr bwMode="auto">
              <a:xfrm>
                <a:off x="528" y="720"/>
                <a:ext cx="1879" cy="1474"/>
              </a:xfrm>
              <a:prstGeom prst="rect">
                <a:avLst/>
              </a:prstGeom>
              <a:noFill/>
              <a:ln w="9525">
                <a:noFill/>
                <a:miter lim="800000"/>
                <a:headEnd/>
                <a:tailEnd/>
              </a:ln>
            </p:spPr>
          </p:pic>
          <p:pic>
            <p:nvPicPr>
              <p:cNvPr id="10" name="Picture 6" descr="2005_01_07_2200_DIFF_08-09_BW1"/>
              <p:cNvPicPr>
                <a:picLocks noChangeAspect="1" noChangeArrowheads="1"/>
              </p:cNvPicPr>
              <p:nvPr/>
            </p:nvPicPr>
            <p:blipFill>
              <a:blip r:embed="rId3" cstate="print"/>
              <a:srcRect l="11810" t="7874" r="11810"/>
              <a:stretch>
                <a:fillRect/>
              </a:stretch>
            </p:blipFill>
            <p:spPr bwMode="auto">
              <a:xfrm>
                <a:off x="2832" y="720"/>
                <a:ext cx="1879" cy="1475"/>
              </a:xfrm>
              <a:prstGeom prst="rect">
                <a:avLst/>
              </a:prstGeom>
              <a:noFill/>
              <a:ln w="9525">
                <a:noFill/>
                <a:miter lim="800000"/>
                <a:headEnd/>
                <a:tailEnd/>
              </a:ln>
            </p:spPr>
          </p:pic>
          <p:pic>
            <p:nvPicPr>
              <p:cNvPr id="11" name="Picture 7" descr="2005_01_07_2200_CH05"/>
              <p:cNvPicPr>
                <a:picLocks noChangeAspect="1" noChangeArrowheads="1"/>
              </p:cNvPicPr>
              <p:nvPr/>
            </p:nvPicPr>
            <p:blipFill>
              <a:blip r:embed="rId4" cstate="print"/>
              <a:srcRect l="11810" t="7874" r="11810"/>
              <a:stretch>
                <a:fillRect/>
              </a:stretch>
            </p:blipFill>
            <p:spPr bwMode="auto">
              <a:xfrm>
                <a:off x="576" y="2448"/>
                <a:ext cx="1879" cy="1474"/>
              </a:xfrm>
              <a:prstGeom prst="rect">
                <a:avLst/>
              </a:prstGeom>
              <a:noFill/>
              <a:ln w="9525">
                <a:noFill/>
                <a:miter lim="800000"/>
                <a:headEnd/>
                <a:tailEnd/>
              </a:ln>
            </p:spPr>
          </p:pic>
          <p:pic>
            <p:nvPicPr>
              <p:cNvPr id="12" name="Picture 8" descr="2005_01_07_2200_RGB_05-06_08-09_05"/>
              <p:cNvPicPr>
                <a:picLocks noChangeAspect="1" noChangeArrowheads="1"/>
              </p:cNvPicPr>
              <p:nvPr/>
            </p:nvPicPr>
            <p:blipFill>
              <a:blip r:embed="rId5" cstate="print"/>
              <a:srcRect l="11810" t="7874" r="11810"/>
              <a:stretch>
                <a:fillRect/>
              </a:stretch>
            </p:blipFill>
            <p:spPr bwMode="auto">
              <a:xfrm>
                <a:off x="2832" y="2448"/>
                <a:ext cx="1879" cy="1475"/>
              </a:xfrm>
              <a:prstGeom prst="rect">
                <a:avLst/>
              </a:prstGeom>
              <a:noFill/>
              <a:ln w="9525">
                <a:noFill/>
                <a:miter lim="800000"/>
                <a:headEnd/>
                <a:tailEnd/>
              </a:ln>
            </p:spPr>
          </p:pic>
        </p:grpSp>
      </p:grpSp>
    </p:spTree>
    <p:extLst>
      <p:ext uri="{BB962C8B-B14F-4D97-AF65-F5344CB8AC3E}">
        <p14:creationId xmlns:p14="http://schemas.microsoft.com/office/powerpoint/2010/main" val="303169176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Earth, atmosphere, oceans – ‘</a:t>
            </a:r>
            <a:r>
              <a:rPr lang="en-GB" dirty="0" err="1"/>
              <a:t>panta</a:t>
            </a:r>
            <a:r>
              <a:rPr lang="en-GB" dirty="0"/>
              <a:t> rei’</a:t>
            </a:r>
          </a:p>
        </p:txBody>
      </p:sp>
      <p:sp>
        <p:nvSpPr>
          <p:cNvPr id="3" name="Text Placeholder 2"/>
          <p:cNvSpPr>
            <a:spLocks noGrp="1"/>
          </p:cNvSpPr>
          <p:nvPr>
            <p:ph type="body" sz="quarter" idx="10"/>
          </p:nvPr>
        </p:nvSpPr>
        <p:spPr/>
        <p:txBody>
          <a:bodyPr/>
          <a:lstStyle/>
          <a:p>
            <a:endParaRPr lang="en-GB"/>
          </a:p>
        </p:txBody>
      </p:sp>
      <p:pic>
        <p:nvPicPr>
          <p:cNvPr id="4" name="Content Placeholder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91092" y="1890510"/>
            <a:ext cx="8418138" cy="4603669"/>
          </a:xfrm>
          <a:prstGeom prst="rect">
            <a:avLst/>
          </a:prstGeom>
        </p:spPr>
      </p:pic>
      <p:pic>
        <p:nvPicPr>
          <p:cNvPr id="5" name="Picture 4"/>
          <p:cNvPicPr>
            <a:picLocks noChangeAspect="1"/>
          </p:cNvPicPr>
          <p:nvPr/>
        </p:nvPicPr>
        <p:blipFill>
          <a:blip r:embed="rId3"/>
          <a:stretch>
            <a:fillRect/>
          </a:stretch>
        </p:blipFill>
        <p:spPr>
          <a:xfrm rot="2276889">
            <a:off x="6973814" y="4116467"/>
            <a:ext cx="232170" cy="1393017"/>
          </a:xfrm>
          <a:prstGeom prst="rect">
            <a:avLst/>
          </a:prstGeom>
        </p:spPr>
      </p:pic>
      <p:pic>
        <p:nvPicPr>
          <p:cNvPr id="6" name="Picture 5"/>
          <p:cNvPicPr>
            <a:picLocks noChangeAspect="1"/>
          </p:cNvPicPr>
          <p:nvPr/>
        </p:nvPicPr>
        <p:blipFill>
          <a:blip r:embed="rId4"/>
          <a:stretch>
            <a:fillRect/>
          </a:stretch>
        </p:blipFill>
        <p:spPr>
          <a:xfrm>
            <a:off x="3667027" y="1076130"/>
            <a:ext cx="987127" cy="814380"/>
          </a:xfrm>
          <a:prstGeom prst="rect">
            <a:avLst/>
          </a:prstGeom>
        </p:spPr>
      </p:pic>
    </p:spTree>
    <p:extLst>
      <p:ext uri="{BB962C8B-B14F-4D97-AF65-F5344CB8AC3E}">
        <p14:creationId xmlns:p14="http://schemas.microsoft.com/office/powerpoint/2010/main" val="3356321095"/>
      </p:ext>
    </p:extLst>
  </p:cSld>
  <p:clrMapOvr>
    <a:masterClrMapping/>
  </p:clrMapOvr>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2" descr="2005_01_07_2200_RGB_05-06_08-09_05"/>
          <p:cNvPicPr>
            <a:picLocks noChangeAspect="1" noChangeArrowheads="1"/>
          </p:cNvPicPr>
          <p:nvPr/>
        </p:nvPicPr>
        <p:blipFill>
          <a:blip r:embed="rId3" cstate="print"/>
          <a:srcRect t="7874" b="7874"/>
          <a:stretch>
            <a:fillRect/>
          </a:stretch>
        </p:blipFill>
        <p:spPr bwMode="auto">
          <a:xfrm>
            <a:off x="1784351" y="1281113"/>
            <a:ext cx="8556625" cy="4324350"/>
          </a:xfrm>
          <a:prstGeom prst="rect">
            <a:avLst/>
          </a:prstGeom>
          <a:noFill/>
          <a:ln w="9525">
            <a:noFill/>
            <a:miter lim="800000"/>
            <a:headEnd/>
            <a:tailEnd/>
          </a:ln>
        </p:spPr>
      </p:pic>
      <p:sp>
        <p:nvSpPr>
          <p:cNvPr id="55299" name="Text Box 4"/>
          <p:cNvSpPr txBox="1">
            <a:spLocks noChangeArrowheads="1"/>
          </p:cNvSpPr>
          <p:nvPr/>
        </p:nvSpPr>
        <p:spPr bwMode="auto">
          <a:xfrm>
            <a:off x="1524000" y="5715001"/>
            <a:ext cx="9144000" cy="461657"/>
          </a:xfrm>
          <a:prstGeom prst="rect">
            <a:avLst/>
          </a:prstGeom>
          <a:noFill/>
          <a:ln w="9525">
            <a:noFill/>
            <a:miter lim="800000"/>
            <a:headEnd/>
            <a:tailEnd/>
          </a:ln>
        </p:spPr>
        <p:txBody>
          <a:bodyPr lIns="91431" tIns="45716" rIns="91431" bIns="45716">
            <a:spAutoFit/>
          </a:bodyPr>
          <a:lstStyle/>
          <a:p>
            <a:pPr algn="ctr" defTabSz="762000" eaLnBrk="0" hangingPunct="0"/>
            <a:r>
              <a:rPr lang="en-GB" sz="2400" b="0">
                <a:solidFill>
                  <a:prstClr val="black"/>
                </a:solidFill>
                <a:latin typeface="Times New Roman" pitchFamily="18" charset="0"/>
                <a:cs typeface="Arial" charset="0"/>
              </a:rPr>
              <a:t>MSG-1, 7 January 2005, 22:00 UTC</a:t>
            </a:r>
          </a:p>
        </p:txBody>
      </p:sp>
      <p:sp>
        <p:nvSpPr>
          <p:cNvPr id="594949" name="Line 5"/>
          <p:cNvSpPr>
            <a:spLocks noChangeShapeType="1"/>
          </p:cNvSpPr>
          <p:nvPr/>
        </p:nvSpPr>
        <p:spPr bwMode="auto">
          <a:xfrm flipH="1" flipV="1">
            <a:off x="7467600" y="5291138"/>
            <a:ext cx="1111250" cy="0"/>
          </a:xfrm>
          <a:prstGeom prst="line">
            <a:avLst/>
          </a:prstGeom>
          <a:noFill/>
          <a:ln w="50800">
            <a:solidFill>
              <a:schemeClr val="bg1"/>
            </a:solidFill>
            <a:round/>
            <a:headEnd/>
            <a:tailEnd type="triangle" w="med" len="med"/>
          </a:ln>
        </p:spPr>
        <p:txBody>
          <a:bodyPr wrap="none" anchor="ctr"/>
          <a:lstStyle/>
          <a:p>
            <a:endParaRPr lang="hr-HR" sz="1800" b="0">
              <a:solidFill>
                <a:prstClr val="black"/>
              </a:solidFill>
              <a:latin typeface="Arial" charset="0"/>
              <a:cs typeface="Arial" charset="0"/>
            </a:endParaRPr>
          </a:p>
        </p:txBody>
      </p:sp>
      <p:sp>
        <p:nvSpPr>
          <p:cNvPr id="594950" name="Text Box 6"/>
          <p:cNvSpPr txBox="1">
            <a:spLocks noChangeArrowheads="1"/>
          </p:cNvSpPr>
          <p:nvPr/>
        </p:nvSpPr>
        <p:spPr bwMode="auto">
          <a:xfrm>
            <a:off x="8162361" y="4745743"/>
            <a:ext cx="1896801" cy="400110"/>
          </a:xfrm>
          <a:prstGeom prst="rect">
            <a:avLst/>
          </a:prstGeom>
          <a:solidFill>
            <a:schemeClr val="bg1"/>
          </a:solidFill>
          <a:ln w="9525">
            <a:noFill/>
            <a:miter lim="800000"/>
            <a:headEnd/>
            <a:tailEnd/>
          </a:ln>
        </p:spPr>
        <p:txBody>
          <a:bodyPr wrap="none">
            <a:spAutoFit/>
          </a:bodyPr>
          <a:lstStyle/>
          <a:p>
            <a:r>
              <a:rPr lang="en-GB" sz="2000" b="0" dirty="0" smtClean="0">
                <a:solidFill>
                  <a:schemeClr val="tx1">
                    <a:lumMod val="95000"/>
                  </a:schemeClr>
                </a:solidFill>
                <a:latin typeface="Arial" charset="0"/>
                <a:cs typeface="Arial" charset="0"/>
              </a:rPr>
              <a:t>Warm air mass</a:t>
            </a:r>
            <a:endParaRPr lang="en-GB" sz="2000" b="0" dirty="0">
              <a:solidFill>
                <a:schemeClr val="tx1">
                  <a:lumMod val="95000"/>
                </a:schemeClr>
              </a:solidFill>
              <a:latin typeface="Arial" charset="0"/>
              <a:cs typeface="Arial" charset="0"/>
            </a:endParaRPr>
          </a:p>
        </p:txBody>
      </p:sp>
      <p:sp>
        <p:nvSpPr>
          <p:cNvPr id="594951" name="Line 7"/>
          <p:cNvSpPr>
            <a:spLocks noChangeShapeType="1"/>
          </p:cNvSpPr>
          <p:nvPr/>
        </p:nvSpPr>
        <p:spPr bwMode="auto">
          <a:xfrm flipV="1">
            <a:off x="3222625" y="3395664"/>
            <a:ext cx="0" cy="981075"/>
          </a:xfrm>
          <a:prstGeom prst="line">
            <a:avLst/>
          </a:prstGeom>
          <a:noFill/>
          <a:ln w="50800">
            <a:solidFill>
              <a:schemeClr val="bg1"/>
            </a:solidFill>
            <a:round/>
            <a:headEnd/>
            <a:tailEnd type="triangle" w="med" len="med"/>
          </a:ln>
        </p:spPr>
        <p:txBody>
          <a:bodyPr wrap="none" anchor="ctr"/>
          <a:lstStyle/>
          <a:p>
            <a:endParaRPr lang="hr-HR" sz="1800" b="0">
              <a:solidFill>
                <a:prstClr val="black"/>
              </a:solidFill>
              <a:latin typeface="Arial" charset="0"/>
              <a:cs typeface="Arial" charset="0"/>
            </a:endParaRPr>
          </a:p>
        </p:txBody>
      </p:sp>
      <p:sp>
        <p:nvSpPr>
          <p:cNvPr id="594952" name="Text Box 8"/>
          <p:cNvSpPr txBox="1">
            <a:spLocks noChangeArrowheads="1"/>
          </p:cNvSpPr>
          <p:nvPr/>
        </p:nvSpPr>
        <p:spPr bwMode="auto">
          <a:xfrm>
            <a:off x="2619376" y="4430714"/>
            <a:ext cx="1752403" cy="400110"/>
          </a:xfrm>
          <a:prstGeom prst="rect">
            <a:avLst/>
          </a:prstGeom>
          <a:solidFill>
            <a:schemeClr val="bg1"/>
          </a:solidFill>
          <a:ln w="9525">
            <a:noFill/>
            <a:miter lim="800000"/>
            <a:headEnd/>
            <a:tailEnd/>
          </a:ln>
        </p:spPr>
        <p:txBody>
          <a:bodyPr wrap="none">
            <a:spAutoFit/>
          </a:bodyPr>
          <a:lstStyle/>
          <a:p>
            <a:r>
              <a:rPr lang="en-GB" sz="2000" b="0" dirty="0" smtClean="0">
                <a:solidFill>
                  <a:schemeClr val="tx1">
                    <a:lumMod val="95000"/>
                  </a:schemeClr>
                </a:solidFill>
                <a:latin typeface="Arial" charset="0"/>
                <a:cs typeface="Arial" charset="0"/>
              </a:rPr>
              <a:t>Cold air mass</a:t>
            </a:r>
            <a:endParaRPr lang="en-GB" sz="2000" b="0" dirty="0">
              <a:solidFill>
                <a:schemeClr val="tx1">
                  <a:lumMod val="95000"/>
                </a:schemeClr>
              </a:solidFill>
              <a:latin typeface="Arial" charset="0"/>
              <a:cs typeface="Arial" charset="0"/>
            </a:endParaRPr>
          </a:p>
        </p:txBody>
      </p:sp>
      <p:sp>
        <p:nvSpPr>
          <p:cNvPr id="594953" name="Line 9"/>
          <p:cNvSpPr>
            <a:spLocks noChangeShapeType="1"/>
          </p:cNvSpPr>
          <p:nvPr/>
        </p:nvSpPr>
        <p:spPr bwMode="auto">
          <a:xfrm flipV="1">
            <a:off x="4984750" y="3592513"/>
            <a:ext cx="0" cy="990600"/>
          </a:xfrm>
          <a:prstGeom prst="line">
            <a:avLst/>
          </a:prstGeom>
          <a:noFill/>
          <a:ln w="50800">
            <a:solidFill>
              <a:schemeClr val="bg1"/>
            </a:solidFill>
            <a:round/>
            <a:headEnd/>
            <a:tailEnd type="triangle" w="med" len="med"/>
          </a:ln>
        </p:spPr>
        <p:txBody>
          <a:bodyPr wrap="none" anchor="ctr"/>
          <a:lstStyle/>
          <a:p>
            <a:endParaRPr lang="hr-HR" sz="1800" b="0">
              <a:solidFill>
                <a:prstClr val="black"/>
              </a:solidFill>
              <a:latin typeface="Arial" charset="0"/>
              <a:cs typeface="Arial" charset="0"/>
            </a:endParaRPr>
          </a:p>
        </p:txBody>
      </p:sp>
      <p:sp>
        <p:nvSpPr>
          <p:cNvPr id="55305" name="Text Box 10"/>
          <p:cNvSpPr txBox="1">
            <a:spLocks noChangeArrowheads="1"/>
          </p:cNvSpPr>
          <p:nvPr/>
        </p:nvSpPr>
        <p:spPr bwMode="auto">
          <a:xfrm>
            <a:off x="5087938" y="3716339"/>
            <a:ext cx="2476960" cy="400110"/>
          </a:xfrm>
          <a:prstGeom prst="rect">
            <a:avLst/>
          </a:prstGeom>
          <a:solidFill>
            <a:schemeClr val="bg1"/>
          </a:solidFill>
          <a:ln w="9525">
            <a:noFill/>
            <a:miter lim="800000"/>
            <a:headEnd/>
            <a:tailEnd/>
          </a:ln>
        </p:spPr>
        <p:txBody>
          <a:bodyPr wrap="none">
            <a:spAutoFit/>
          </a:bodyPr>
          <a:lstStyle/>
          <a:p>
            <a:r>
              <a:rPr lang="en-GB" sz="2000" b="0" dirty="0" smtClean="0">
                <a:solidFill>
                  <a:schemeClr val="tx1">
                    <a:lumMod val="95000"/>
                  </a:schemeClr>
                </a:solidFill>
                <a:latin typeface="Arial" charset="0"/>
                <a:cs typeface="Arial" charset="0"/>
              </a:rPr>
              <a:t>Dry stratospheric air</a:t>
            </a:r>
            <a:endParaRPr lang="en-GB" sz="2000" b="0" dirty="0">
              <a:solidFill>
                <a:schemeClr val="tx1">
                  <a:lumMod val="95000"/>
                </a:schemeClr>
              </a:solidFill>
              <a:latin typeface="Arial" charset="0"/>
              <a:cs typeface="Arial" charset="0"/>
            </a:endParaRPr>
          </a:p>
        </p:txBody>
      </p:sp>
      <p:sp>
        <p:nvSpPr>
          <p:cNvPr id="10" name="Text Box 6"/>
          <p:cNvSpPr txBox="1">
            <a:spLocks noChangeArrowheads="1"/>
          </p:cNvSpPr>
          <p:nvPr/>
        </p:nvSpPr>
        <p:spPr bwMode="auto">
          <a:xfrm>
            <a:off x="1495719" y="69962"/>
            <a:ext cx="9144000" cy="954088"/>
          </a:xfrm>
          <a:prstGeom prst="rect">
            <a:avLst/>
          </a:prstGeom>
          <a:noFill/>
          <a:ln w="9525">
            <a:noFill/>
            <a:miter lim="800000"/>
            <a:headEnd/>
            <a:tailEnd/>
          </a:ln>
        </p:spPr>
        <p:txBody>
          <a:bodyPr>
            <a:spAutoFit/>
          </a:bodyPr>
          <a:lstStyle/>
          <a:p>
            <a:pPr algn="ctr" defTabSz="762000" eaLnBrk="0" hangingPunct="0"/>
            <a:r>
              <a:rPr lang="en-GB" sz="2800" dirty="0">
                <a:solidFill>
                  <a:schemeClr val="accent2"/>
                </a:solidFill>
              </a:rPr>
              <a:t>RGB 6.2-7.3, 9.7-10.8, 6.2</a:t>
            </a:r>
            <a:r>
              <a:rPr lang="en-GB" sz="2800" dirty="0">
                <a:latin typeface="Calibri" pitchFamily="34" charset="0"/>
              </a:rPr>
              <a:t> </a:t>
            </a:r>
            <a:endParaRPr lang="en-GB" sz="2800" dirty="0">
              <a:solidFill>
                <a:schemeClr val="accent2"/>
              </a:solidFill>
            </a:endParaRPr>
          </a:p>
          <a:p>
            <a:pPr algn="ctr" defTabSz="762000" eaLnBrk="0" hangingPunct="0"/>
            <a:r>
              <a:rPr lang="en-GB" sz="2800" dirty="0">
                <a:solidFill>
                  <a:schemeClr val="accent2"/>
                </a:solidFill>
              </a:rPr>
              <a:t>(“</a:t>
            </a:r>
            <a:r>
              <a:rPr lang="hr-HR" sz="2800" dirty="0" smtClean="0">
                <a:solidFill>
                  <a:schemeClr val="accent2"/>
                </a:solidFill>
              </a:rPr>
              <a:t>Airmass</a:t>
            </a:r>
            <a:r>
              <a:rPr lang="en-GB" sz="2800" dirty="0" smtClean="0">
                <a:solidFill>
                  <a:schemeClr val="accent2"/>
                </a:solidFill>
              </a:rPr>
              <a:t> RGB")</a:t>
            </a:r>
            <a:endParaRPr lang="en-GB" sz="2800" dirty="0">
              <a:solidFill>
                <a:schemeClr val="accent2"/>
              </a:solidFill>
            </a:endParaRPr>
          </a:p>
        </p:txBody>
      </p:sp>
    </p:spTree>
    <p:extLst>
      <p:ext uri="{BB962C8B-B14F-4D97-AF65-F5344CB8AC3E}">
        <p14:creationId xmlns:p14="http://schemas.microsoft.com/office/powerpoint/2010/main" val="1588254103"/>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94950"/>
                                        </p:tgtEl>
                                        <p:attrNameLst>
                                          <p:attrName>style.visibility</p:attrName>
                                        </p:attrNameLst>
                                      </p:cBhvr>
                                      <p:to>
                                        <p:strVal val="visible"/>
                                      </p:to>
                                    </p:set>
                                    <p:anim calcmode="lin" valueType="num">
                                      <p:cBhvr additive="base">
                                        <p:cTn id="7" dur="500" fill="hold"/>
                                        <p:tgtEl>
                                          <p:spTgt spid="594950"/>
                                        </p:tgtEl>
                                        <p:attrNameLst>
                                          <p:attrName>ppt_x</p:attrName>
                                        </p:attrNameLst>
                                      </p:cBhvr>
                                      <p:tavLst>
                                        <p:tav tm="0">
                                          <p:val>
                                            <p:strVal val="#ppt_x"/>
                                          </p:val>
                                        </p:tav>
                                        <p:tav tm="100000">
                                          <p:val>
                                            <p:strVal val="#ppt_x"/>
                                          </p:val>
                                        </p:tav>
                                      </p:tavLst>
                                    </p:anim>
                                    <p:anim calcmode="lin" valueType="num">
                                      <p:cBhvr additive="base">
                                        <p:cTn id="8" dur="500" fill="hold"/>
                                        <p:tgtEl>
                                          <p:spTgt spid="594950"/>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94949"/>
                                        </p:tgtEl>
                                        <p:attrNameLst>
                                          <p:attrName>style.visibility</p:attrName>
                                        </p:attrNameLst>
                                      </p:cBhvr>
                                      <p:to>
                                        <p:strVal val="visible"/>
                                      </p:to>
                                    </p:set>
                                    <p:anim calcmode="lin" valueType="num">
                                      <p:cBhvr additive="base">
                                        <p:cTn id="11" dur="500" fill="hold"/>
                                        <p:tgtEl>
                                          <p:spTgt spid="594949"/>
                                        </p:tgtEl>
                                        <p:attrNameLst>
                                          <p:attrName>ppt_x</p:attrName>
                                        </p:attrNameLst>
                                      </p:cBhvr>
                                      <p:tavLst>
                                        <p:tav tm="0">
                                          <p:val>
                                            <p:strVal val="#ppt_x"/>
                                          </p:val>
                                        </p:tav>
                                        <p:tav tm="100000">
                                          <p:val>
                                            <p:strVal val="#ppt_x"/>
                                          </p:val>
                                        </p:tav>
                                      </p:tavLst>
                                    </p:anim>
                                    <p:anim calcmode="lin" valueType="num">
                                      <p:cBhvr additive="base">
                                        <p:cTn id="12" dur="500" fill="hold"/>
                                        <p:tgtEl>
                                          <p:spTgt spid="594949"/>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59495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9495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94953"/>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5530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4949" grpId="0" animBg="1"/>
      <p:bldP spid="594950" grpId="0" animBg="1"/>
      <p:bldP spid="594951" grpId="0" animBg="1"/>
      <p:bldP spid="594952" grpId="0" animBg="1"/>
      <p:bldP spid="594953" grpId="0" animBg="1"/>
      <p:bldP spid="55305"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11" descr="2006_08_21_1200_rgb-airmass"/>
          <p:cNvPicPr>
            <a:picLocks noChangeAspect="1" noChangeArrowheads="1"/>
          </p:cNvPicPr>
          <p:nvPr/>
        </p:nvPicPr>
        <p:blipFill>
          <a:blip r:embed="rId2">
            <a:extLst>
              <a:ext uri="{28A0092B-C50C-407E-A947-70E740481C1C}">
                <a14:useLocalDpi xmlns:a14="http://schemas.microsoft.com/office/drawing/2010/main" val="0"/>
              </a:ext>
            </a:extLst>
          </a:blip>
          <a:srcRect t="24358" r="15749"/>
          <a:stretch>
            <a:fillRect/>
          </a:stretch>
        </p:blipFill>
        <p:spPr bwMode="auto">
          <a:xfrm>
            <a:off x="1143000" y="1"/>
            <a:ext cx="3900488" cy="2424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3" name="Picture 5" descr="2006_10_30_2000_rgb_airmass"/>
          <p:cNvPicPr>
            <a:picLocks noChangeAspect="1" noChangeArrowheads="1"/>
          </p:cNvPicPr>
          <p:nvPr/>
        </p:nvPicPr>
        <p:blipFill>
          <a:blip r:embed="rId3">
            <a:extLst>
              <a:ext uri="{28A0092B-C50C-407E-A947-70E740481C1C}">
                <a14:useLocalDpi xmlns:a14="http://schemas.microsoft.com/office/drawing/2010/main" val="0"/>
              </a:ext>
            </a:extLst>
          </a:blip>
          <a:srcRect l="18636" t="7048" r="30283" b="41406"/>
          <a:stretch>
            <a:fillRect/>
          </a:stretch>
        </p:blipFill>
        <p:spPr bwMode="auto">
          <a:xfrm>
            <a:off x="7148514" y="0"/>
            <a:ext cx="3900487" cy="2401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4" name="Picture 4" descr="2008_12_04_0600_m9_rgb_airmass"/>
          <p:cNvPicPr>
            <a:picLocks noChangeAspect="1" noChangeArrowheads="1"/>
          </p:cNvPicPr>
          <p:nvPr/>
        </p:nvPicPr>
        <p:blipFill>
          <a:blip r:embed="rId4">
            <a:extLst>
              <a:ext uri="{28A0092B-C50C-407E-A947-70E740481C1C}">
                <a14:useLocalDpi xmlns:a14="http://schemas.microsoft.com/office/drawing/2010/main" val="0"/>
              </a:ext>
            </a:extLst>
          </a:blip>
          <a:srcRect l="18898" t="24190" r="6802" b="18898"/>
          <a:stretch>
            <a:fillRect/>
          </a:stretch>
        </p:blipFill>
        <p:spPr bwMode="auto">
          <a:xfrm>
            <a:off x="1143000" y="4100514"/>
            <a:ext cx="3900488" cy="2757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5" name="Picture 6" descr="2009_11_20_1200_m9_rgb_airmass"/>
          <p:cNvPicPr>
            <a:picLocks noChangeAspect="1" noChangeArrowheads="1"/>
          </p:cNvPicPr>
          <p:nvPr/>
        </p:nvPicPr>
        <p:blipFill>
          <a:blip r:embed="rId5" cstate="print">
            <a:extLst>
              <a:ext uri="{28A0092B-C50C-407E-A947-70E740481C1C}">
                <a14:useLocalDpi xmlns:a14="http://schemas.microsoft.com/office/drawing/2010/main" val="0"/>
              </a:ext>
            </a:extLst>
          </a:blip>
          <a:srcRect l="37659" t="35194" r="15166" b="8405"/>
          <a:stretch>
            <a:fillRect/>
          </a:stretch>
        </p:blipFill>
        <p:spPr bwMode="auto">
          <a:xfrm>
            <a:off x="7148514" y="4065588"/>
            <a:ext cx="3900487" cy="2792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6" name="Picture 6" descr="2010_01_04_0600_m9_rgb_airmass.png"/>
          <p:cNvPicPr>
            <a:picLocks noChangeAspect="1"/>
          </p:cNvPicPr>
          <p:nvPr/>
        </p:nvPicPr>
        <p:blipFill>
          <a:blip r:embed="rId6">
            <a:extLst>
              <a:ext uri="{28A0092B-C50C-407E-A947-70E740481C1C}">
                <a14:useLocalDpi xmlns:a14="http://schemas.microsoft.com/office/drawing/2010/main" val="0"/>
              </a:ext>
            </a:extLst>
          </a:blip>
          <a:srcRect l="26199" t="36176" r="36935" b="30235"/>
          <a:stretch>
            <a:fillRect/>
          </a:stretch>
        </p:blipFill>
        <p:spPr bwMode="auto">
          <a:xfrm>
            <a:off x="4379914" y="2060576"/>
            <a:ext cx="3900487" cy="2608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7" name="TextBox 7"/>
          <p:cNvSpPr txBox="1">
            <a:spLocks noChangeArrowheads="1"/>
          </p:cNvSpPr>
          <p:nvPr/>
        </p:nvSpPr>
        <p:spPr bwMode="auto">
          <a:xfrm>
            <a:off x="1182689" y="1"/>
            <a:ext cx="9048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900" b="1">
                <a:solidFill>
                  <a:schemeClr val="bg1"/>
                </a:solidFill>
                <a:latin typeface="Tahoma" panose="020B0604030504040204" pitchFamily="34" charset="0"/>
              </a:defRPr>
            </a:lvl1pPr>
            <a:lvl2pPr marL="742950" indent="-285750">
              <a:defRPr sz="900" b="1">
                <a:solidFill>
                  <a:schemeClr val="bg1"/>
                </a:solidFill>
                <a:latin typeface="Tahoma" panose="020B0604030504040204" pitchFamily="34" charset="0"/>
              </a:defRPr>
            </a:lvl2pPr>
            <a:lvl3pPr marL="1143000" indent="-228600">
              <a:defRPr sz="900" b="1">
                <a:solidFill>
                  <a:schemeClr val="bg1"/>
                </a:solidFill>
                <a:latin typeface="Tahoma" panose="020B0604030504040204" pitchFamily="34" charset="0"/>
              </a:defRPr>
            </a:lvl3pPr>
            <a:lvl4pPr marL="1600200" indent="-228600">
              <a:defRPr sz="900" b="1">
                <a:solidFill>
                  <a:schemeClr val="bg1"/>
                </a:solidFill>
                <a:latin typeface="Tahoma" panose="020B0604030504040204" pitchFamily="34" charset="0"/>
              </a:defRPr>
            </a:lvl4pPr>
            <a:lvl5pPr marL="2057400" indent="-228600">
              <a:defRPr sz="900" b="1">
                <a:solidFill>
                  <a:schemeClr val="bg1"/>
                </a:solidFill>
                <a:latin typeface="Tahoma" panose="020B0604030504040204" pitchFamily="34" charset="0"/>
              </a:defRPr>
            </a:lvl5pPr>
            <a:lvl6pPr marL="2514600" indent="-228600" eaLnBrk="0" fontAlgn="base" hangingPunct="0">
              <a:spcBef>
                <a:spcPct val="50000"/>
              </a:spcBef>
              <a:spcAft>
                <a:spcPct val="0"/>
              </a:spcAft>
              <a:defRPr sz="900" b="1">
                <a:solidFill>
                  <a:schemeClr val="bg1"/>
                </a:solidFill>
                <a:latin typeface="Tahoma" panose="020B0604030504040204" pitchFamily="34" charset="0"/>
              </a:defRPr>
            </a:lvl6pPr>
            <a:lvl7pPr marL="2971800" indent="-228600" eaLnBrk="0" fontAlgn="base" hangingPunct="0">
              <a:spcBef>
                <a:spcPct val="50000"/>
              </a:spcBef>
              <a:spcAft>
                <a:spcPct val="0"/>
              </a:spcAft>
              <a:defRPr sz="900" b="1">
                <a:solidFill>
                  <a:schemeClr val="bg1"/>
                </a:solidFill>
                <a:latin typeface="Tahoma" panose="020B0604030504040204" pitchFamily="34" charset="0"/>
              </a:defRPr>
            </a:lvl7pPr>
            <a:lvl8pPr marL="3429000" indent="-228600" eaLnBrk="0" fontAlgn="base" hangingPunct="0">
              <a:spcBef>
                <a:spcPct val="50000"/>
              </a:spcBef>
              <a:spcAft>
                <a:spcPct val="0"/>
              </a:spcAft>
              <a:defRPr sz="900" b="1">
                <a:solidFill>
                  <a:schemeClr val="bg1"/>
                </a:solidFill>
                <a:latin typeface="Tahoma" panose="020B0604030504040204" pitchFamily="34" charset="0"/>
              </a:defRPr>
            </a:lvl8pPr>
            <a:lvl9pPr marL="3886200" indent="-228600" eaLnBrk="0" fontAlgn="base" hangingPunct="0">
              <a:spcBef>
                <a:spcPct val="50000"/>
              </a:spcBef>
              <a:spcAft>
                <a:spcPct val="0"/>
              </a:spcAft>
              <a:defRPr sz="900" b="1">
                <a:solidFill>
                  <a:schemeClr val="bg1"/>
                </a:solidFill>
                <a:latin typeface="Tahoma" panose="020B0604030504040204" pitchFamily="34" charset="0"/>
              </a:defRPr>
            </a:lvl9pPr>
          </a:lstStyle>
          <a:p>
            <a:pPr eaLnBrk="0" hangingPunct="0">
              <a:spcBef>
                <a:spcPct val="50000"/>
              </a:spcBef>
            </a:pPr>
            <a:r>
              <a:rPr lang="en-GB" altLang="en-US" sz="2400">
                <a:solidFill>
                  <a:srgbClr val="FFFFFF"/>
                </a:solidFill>
              </a:rPr>
              <a:t>High</a:t>
            </a:r>
          </a:p>
        </p:txBody>
      </p:sp>
      <p:sp>
        <p:nvSpPr>
          <p:cNvPr id="35848" name="TextBox 8"/>
          <p:cNvSpPr txBox="1">
            <a:spLocks noChangeArrowheads="1"/>
          </p:cNvSpPr>
          <p:nvPr/>
        </p:nvSpPr>
        <p:spPr bwMode="auto">
          <a:xfrm>
            <a:off x="9017000" y="1"/>
            <a:ext cx="20320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900" b="1">
                <a:solidFill>
                  <a:schemeClr val="bg1"/>
                </a:solidFill>
                <a:latin typeface="Tahoma" panose="020B0604030504040204" pitchFamily="34" charset="0"/>
              </a:defRPr>
            </a:lvl1pPr>
            <a:lvl2pPr marL="742950" indent="-285750">
              <a:defRPr sz="900" b="1">
                <a:solidFill>
                  <a:schemeClr val="bg1"/>
                </a:solidFill>
                <a:latin typeface="Tahoma" panose="020B0604030504040204" pitchFamily="34" charset="0"/>
              </a:defRPr>
            </a:lvl2pPr>
            <a:lvl3pPr marL="1143000" indent="-228600">
              <a:defRPr sz="900" b="1">
                <a:solidFill>
                  <a:schemeClr val="bg1"/>
                </a:solidFill>
                <a:latin typeface="Tahoma" panose="020B0604030504040204" pitchFamily="34" charset="0"/>
              </a:defRPr>
            </a:lvl3pPr>
            <a:lvl4pPr marL="1600200" indent="-228600">
              <a:defRPr sz="900" b="1">
                <a:solidFill>
                  <a:schemeClr val="bg1"/>
                </a:solidFill>
                <a:latin typeface="Tahoma" panose="020B0604030504040204" pitchFamily="34" charset="0"/>
              </a:defRPr>
            </a:lvl4pPr>
            <a:lvl5pPr marL="2057400" indent="-228600">
              <a:defRPr sz="900" b="1">
                <a:solidFill>
                  <a:schemeClr val="bg1"/>
                </a:solidFill>
                <a:latin typeface="Tahoma" panose="020B0604030504040204" pitchFamily="34" charset="0"/>
              </a:defRPr>
            </a:lvl5pPr>
            <a:lvl6pPr marL="2514600" indent="-228600" eaLnBrk="0" fontAlgn="base" hangingPunct="0">
              <a:spcBef>
                <a:spcPct val="50000"/>
              </a:spcBef>
              <a:spcAft>
                <a:spcPct val="0"/>
              </a:spcAft>
              <a:defRPr sz="900" b="1">
                <a:solidFill>
                  <a:schemeClr val="bg1"/>
                </a:solidFill>
                <a:latin typeface="Tahoma" panose="020B0604030504040204" pitchFamily="34" charset="0"/>
              </a:defRPr>
            </a:lvl6pPr>
            <a:lvl7pPr marL="2971800" indent="-228600" eaLnBrk="0" fontAlgn="base" hangingPunct="0">
              <a:spcBef>
                <a:spcPct val="50000"/>
              </a:spcBef>
              <a:spcAft>
                <a:spcPct val="0"/>
              </a:spcAft>
              <a:defRPr sz="900" b="1">
                <a:solidFill>
                  <a:schemeClr val="bg1"/>
                </a:solidFill>
                <a:latin typeface="Tahoma" panose="020B0604030504040204" pitchFamily="34" charset="0"/>
              </a:defRPr>
            </a:lvl7pPr>
            <a:lvl8pPr marL="3429000" indent="-228600" eaLnBrk="0" fontAlgn="base" hangingPunct="0">
              <a:spcBef>
                <a:spcPct val="50000"/>
              </a:spcBef>
              <a:spcAft>
                <a:spcPct val="0"/>
              </a:spcAft>
              <a:defRPr sz="900" b="1">
                <a:solidFill>
                  <a:schemeClr val="bg1"/>
                </a:solidFill>
                <a:latin typeface="Tahoma" panose="020B0604030504040204" pitchFamily="34" charset="0"/>
              </a:defRPr>
            </a:lvl8pPr>
            <a:lvl9pPr marL="3886200" indent="-228600" eaLnBrk="0" fontAlgn="base" hangingPunct="0">
              <a:spcBef>
                <a:spcPct val="50000"/>
              </a:spcBef>
              <a:spcAft>
                <a:spcPct val="0"/>
              </a:spcAft>
              <a:defRPr sz="900" b="1">
                <a:solidFill>
                  <a:schemeClr val="bg1"/>
                </a:solidFill>
                <a:latin typeface="Tahoma" panose="020B0604030504040204" pitchFamily="34" charset="0"/>
              </a:defRPr>
            </a:lvl9pPr>
          </a:lstStyle>
          <a:p>
            <a:pPr algn="r" eaLnBrk="0" hangingPunct="0">
              <a:spcBef>
                <a:spcPct val="50000"/>
              </a:spcBef>
            </a:pPr>
            <a:r>
              <a:rPr lang="en-GB" altLang="en-US" sz="2400">
                <a:solidFill>
                  <a:srgbClr val="FFFFFF"/>
                </a:solidFill>
              </a:rPr>
              <a:t>PV Anomaly</a:t>
            </a:r>
          </a:p>
        </p:txBody>
      </p:sp>
      <p:sp>
        <p:nvSpPr>
          <p:cNvPr id="35849" name="TextBox 9"/>
          <p:cNvSpPr txBox="1">
            <a:spLocks noChangeArrowheads="1"/>
          </p:cNvSpPr>
          <p:nvPr/>
        </p:nvSpPr>
        <p:spPr bwMode="auto">
          <a:xfrm>
            <a:off x="1203326" y="4076701"/>
            <a:ext cx="18192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900" b="1">
                <a:solidFill>
                  <a:schemeClr val="bg1"/>
                </a:solidFill>
                <a:latin typeface="Tahoma" panose="020B0604030504040204" pitchFamily="34" charset="0"/>
              </a:defRPr>
            </a:lvl1pPr>
            <a:lvl2pPr marL="742950" indent="-285750">
              <a:defRPr sz="900" b="1">
                <a:solidFill>
                  <a:schemeClr val="bg1"/>
                </a:solidFill>
                <a:latin typeface="Tahoma" panose="020B0604030504040204" pitchFamily="34" charset="0"/>
              </a:defRPr>
            </a:lvl2pPr>
            <a:lvl3pPr marL="1143000" indent="-228600">
              <a:defRPr sz="900" b="1">
                <a:solidFill>
                  <a:schemeClr val="bg1"/>
                </a:solidFill>
                <a:latin typeface="Tahoma" panose="020B0604030504040204" pitchFamily="34" charset="0"/>
              </a:defRPr>
            </a:lvl3pPr>
            <a:lvl4pPr marL="1600200" indent="-228600">
              <a:defRPr sz="900" b="1">
                <a:solidFill>
                  <a:schemeClr val="bg1"/>
                </a:solidFill>
                <a:latin typeface="Tahoma" panose="020B0604030504040204" pitchFamily="34" charset="0"/>
              </a:defRPr>
            </a:lvl4pPr>
            <a:lvl5pPr marL="2057400" indent="-228600">
              <a:defRPr sz="900" b="1">
                <a:solidFill>
                  <a:schemeClr val="bg1"/>
                </a:solidFill>
                <a:latin typeface="Tahoma" panose="020B0604030504040204" pitchFamily="34" charset="0"/>
              </a:defRPr>
            </a:lvl5pPr>
            <a:lvl6pPr marL="2514600" indent="-228600" eaLnBrk="0" fontAlgn="base" hangingPunct="0">
              <a:spcBef>
                <a:spcPct val="50000"/>
              </a:spcBef>
              <a:spcAft>
                <a:spcPct val="0"/>
              </a:spcAft>
              <a:defRPr sz="900" b="1">
                <a:solidFill>
                  <a:schemeClr val="bg1"/>
                </a:solidFill>
                <a:latin typeface="Tahoma" panose="020B0604030504040204" pitchFamily="34" charset="0"/>
              </a:defRPr>
            </a:lvl6pPr>
            <a:lvl7pPr marL="2971800" indent="-228600" eaLnBrk="0" fontAlgn="base" hangingPunct="0">
              <a:spcBef>
                <a:spcPct val="50000"/>
              </a:spcBef>
              <a:spcAft>
                <a:spcPct val="0"/>
              </a:spcAft>
              <a:defRPr sz="900" b="1">
                <a:solidFill>
                  <a:schemeClr val="bg1"/>
                </a:solidFill>
                <a:latin typeface="Tahoma" panose="020B0604030504040204" pitchFamily="34" charset="0"/>
              </a:defRPr>
            </a:lvl7pPr>
            <a:lvl8pPr marL="3429000" indent="-228600" eaLnBrk="0" fontAlgn="base" hangingPunct="0">
              <a:spcBef>
                <a:spcPct val="50000"/>
              </a:spcBef>
              <a:spcAft>
                <a:spcPct val="0"/>
              </a:spcAft>
              <a:defRPr sz="900" b="1">
                <a:solidFill>
                  <a:schemeClr val="bg1"/>
                </a:solidFill>
                <a:latin typeface="Tahoma" panose="020B0604030504040204" pitchFamily="34" charset="0"/>
              </a:defRPr>
            </a:lvl8pPr>
            <a:lvl9pPr marL="3886200" indent="-228600" eaLnBrk="0" fontAlgn="base" hangingPunct="0">
              <a:spcBef>
                <a:spcPct val="50000"/>
              </a:spcBef>
              <a:spcAft>
                <a:spcPct val="0"/>
              </a:spcAft>
              <a:defRPr sz="900" b="1">
                <a:solidFill>
                  <a:schemeClr val="bg1"/>
                </a:solidFill>
                <a:latin typeface="Tahoma" panose="020B0604030504040204" pitchFamily="34" charset="0"/>
              </a:defRPr>
            </a:lvl9pPr>
          </a:lstStyle>
          <a:p>
            <a:pPr eaLnBrk="0" hangingPunct="0">
              <a:spcBef>
                <a:spcPct val="50000"/>
              </a:spcBef>
            </a:pPr>
            <a:r>
              <a:rPr lang="en-GB" altLang="en-US" sz="2400">
                <a:solidFill>
                  <a:srgbClr val="FFFFFF"/>
                </a:solidFill>
              </a:rPr>
              <a:t>Jet (polar)</a:t>
            </a:r>
          </a:p>
        </p:txBody>
      </p:sp>
      <p:sp>
        <p:nvSpPr>
          <p:cNvPr id="35850" name="TextBox 10"/>
          <p:cNvSpPr txBox="1">
            <a:spLocks noChangeArrowheads="1"/>
          </p:cNvSpPr>
          <p:nvPr/>
        </p:nvSpPr>
        <p:spPr bwMode="auto">
          <a:xfrm>
            <a:off x="8380414" y="4076701"/>
            <a:ext cx="28035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900" b="1">
                <a:solidFill>
                  <a:schemeClr val="bg1"/>
                </a:solidFill>
                <a:latin typeface="Tahoma" panose="020B0604030504040204" pitchFamily="34" charset="0"/>
              </a:defRPr>
            </a:lvl1pPr>
            <a:lvl2pPr marL="742950" indent="-285750">
              <a:defRPr sz="900" b="1">
                <a:solidFill>
                  <a:schemeClr val="bg1"/>
                </a:solidFill>
                <a:latin typeface="Tahoma" panose="020B0604030504040204" pitchFamily="34" charset="0"/>
              </a:defRPr>
            </a:lvl2pPr>
            <a:lvl3pPr marL="1143000" indent="-228600">
              <a:defRPr sz="900" b="1">
                <a:solidFill>
                  <a:schemeClr val="bg1"/>
                </a:solidFill>
                <a:latin typeface="Tahoma" panose="020B0604030504040204" pitchFamily="34" charset="0"/>
              </a:defRPr>
            </a:lvl3pPr>
            <a:lvl4pPr marL="1600200" indent="-228600">
              <a:defRPr sz="900" b="1">
                <a:solidFill>
                  <a:schemeClr val="bg1"/>
                </a:solidFill>
                <a:latin typeface="Tahoma" panose="020B0604030504040204" pitchFamily="34" charset="0"/>
              </a:defRPr>
            </a:lvl4pPr>
            <a:lvl5pPr marL="2057400" indent="-228600">
              <a:defRPr sz="900" b="1">
                <a:solidFill>
                  <a:schemeClr val="bg1"/>
                </a:solidFill>
                <a:latin typeface="Tahoma" panose="020B0604030504040204" pitchFamily="34" charset="0"/>
              </a:defRPr>
            </a:lvl5pPr>
            <a:lvl6pPr marL="2514600" indent="-228600" eaLnBrk="0" fontAlgn="base" hangingPunct="0">
              <a:spcBef>
                <a:spcPct val="50000"/>
              </a:spcBef>
              <a:spcAft>
                <a:spcPct val="0"/>
              </a:spcAft>
              <a:defRPr sz="900" b="1">
                <a:solidFill>
                  <a:schemeClr val="bg1"/>
                </a:solidFill>
                <a:latin typeface="Tahoma" panose="020B0604030504040204" pitchFamily="34" charset="0"/>
              </a:defRPr>
            </a:lvl6pPr>
            <a:lvl7pPr marL="2971800" indent="-228600" eaLnBrk="0" fontAlgn="base" hangingPunct="0">
              <a:spcBef>
                <a:spcPct val="50000"/>
              </a:spcBef>
              <a:spcAft>
                <a:spcPct val="0"/>
              </a:spcAft>
              <a:defRPr sz="900" b="1">
                <a:solidFill>
                  <a:schemeClr val="bg1"/>
                </a:solidFill>
                <a:latin typeface="Tahoma" panose="020B0604030504040204" pitchFamily="34" charset="0"/>
              </a:defRPr>
            </a:lvl7pPr>
            <a:lvl8pPr marL="3429000" indent="-228600" eaLnBrk="0" fontAlgn="base" hangingPunct="0">
              <a:spcBef>
                <a:spcPct val="50000"/>
              </a:spcBef>
              <a:spcAft>
                <a:spcPct val="0"/>
              </a:spcAft>
              <a:defRPr sz="900" b="1">
                <a:solidFill>
                  <a:schemeClr val="bg1"/>
                </a:solidFill>
                <a:latin typeface="Tahoma" panose="020B0604030504040204" pitchFamily="34" charset="0"/>
              </a:defRPr>
            </a:lvl8pPr>
            <a:lvl9pPr marL="3886200" indent="-228600" eaLnBrk="0" fontAlgn="base" hangingPunct="0">
              <a:spcBef>
                <a:spcPct val="50000"/>
              </a:spcBef>
              <a:spcAft>
                <a:spcPct val="0"/>
              </a:spcAft>
              <a:defRPr sz="900" b="1">
                <a:solidFill>
                  <a:schemeClr val="bg1"/>
                </a:solidFill>
                <a:latin typeface="Tahoma" panose="020B0604030504040204" pitchFamily="34" charset="0"/>
              </a:defRPr>
            </a:lvl9pPr>
          </a:lstStyle>
          <a:p>
            <a:pPr algn="just" eaLnBrk="0" hangingPunct="0">
              <a:spcBef>
                <a:spcPct val="50000"/>
              </a:spcBef>
            </a:pPr>
            <a:r>
              <a:rPr lang="en-GB" altLang="en-US" sz="2400">
                <a:solidFill>
                  <a:srgbClr val="FFFFFF"/>
                </a:solidFill>
              </a:rPr>
              <a:t>Jet (subtropical)</a:t>
            </a:r>
          </a:p>
        </p:txBody>
      </p:sp>
      <p:sp>
        <p:nvSpPr>
          <p:cNvPr id="35851" name="TextBox 11"/>
          <p:cNvSpPr txBox="1">
            <a:spLocks noChangeArrowheads="1"/>
          </p:cNvSpPr>
          <p:nvPr/>
        </p:nvSpPr>
        <p:spPr bwMode="auto">
          <a:xfrm>
            <a:off x="4935539" y="2060576"/>
            <a:ext cx="30638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900" b="1">
                <a:solidFill>
                  <a:schemeClr val="bg1"/>
                </a:solidFill>
                <a:latin typeface="Tahoma" panose="020B0604030504040204" pitchFamily="34" charset="0"/>
              </a:defRPr>
            </a:lvl1pPr>
            <a:lvl2pPr marL="742950" indent="-285750">
              <a:defRPr sz="900" b="1">
                <a:solidFill>
                  <a:schemeClr val="bg1"/>
                </a:solidFill>
                <a:latin typeface="Tahoma" panose="020B0604030504040204" pitchFamily="34" charset="0"/>
              </a:defRPr>
            </a:lvl2pPr>
            <a:lvl3pPr marL="1143000" indent="-228600">
              <a:defRPr sz="900" b="1">
                <a:solidFill>
                  <a:schemeClr val="bg1"/>
                </a:solidFill>
                <a:latin typeface="Tahoma" panose="020B0604030504040204" pitchFamily="34" charset="0"/>
              </a:defRPr>
            </a:lvl3pPr>
            <a:lvl4pPr marL="1600200" indent="-228600">
              <a:defRPr sz="900" b="1">
                <a:solidFill>
                  <a:schemeClr val="bg1"/>
                </a:solidFill>
                <a:latin typeface="Tahoma" panose="020B0604030504040204" pitchFamily="34" charset="0"/>
              </a:defRPr>
            </a:lvl4pPr>
            <a:lvl5pPr marL="2057400" indent="-228600">
              <a:defRPr sz="900" b="1">
                <a:solidFill>
                  <a:schemeClr val="bg1"/>
                </a:solidFill>
                <a:latin typeface="Tahoma" panose="020B0604030504040204" pitchFamily="34" charset="0"/>
              </a:defRPr>
            </a:lvl5pPr>
            <a:lvl6pPr marL="2514600" indent="-228600" eaLnBrk="0" fontAlgn="base" hangingPunct="0">
              <a:spcBef>
                <a:spcPct val="50000"/>
              </a:spcBef>
              <a:spcAft>
                <a:spcPct val="0"/>
              </a:spcAft>
              <a:defRPr sz="900" b="1">
                <a:solidFill>
                  <a:schemeClr val="bg1"/>
                </a:solidFill>
                <a:latin typeface="Tahoma" panose="020B0604030504040204" pitchFamily="34" charset="0"/>
              </a:defRPr>
            </a:lvl6pPr>
            <a:lvl7pPr marL="2971800" indent="-228600" eaLnBrk="0" fontAlgn="base" hangingPunct="0">
              <a:spcBef>
                <a:spcPct val="50000"/>
              </a:spcBef>
              <a:spcAft>
                <a:spcPct val="0"/>
              </a:spcAft>
              <a:defRPr sz="900" b="1">
                <a:solidFill>
                  <a:schemeClr val="bg1"/>
                </a:solidFill>
                <a:latin typeface="Tahoma" panose="020B0604030504040204" pitchFamily="34" charset="0"/>
              </a:defRPr>
            </a:lvl7pPr>
            <a:lvl8pPr marL="3429000" indent="-228600" eaLnBrk="0" fontAlgn="base" hangingPunct="0">
              <a:spcBef>
                <a:spcPct val="50000"/>
              </a:spcBef>
              <a:spcAft>
                <a:spcPct val="0"/>
              </a:spcAft>
              <a:defRPr sz="900" b="1">
                <a:solidFill>
                  <a:schemeClr val="bg1"/>
                </a:solidFill>
                <a:latin typeface="Tahoma" panose="020B0604030504040204" pitchFamily="34" charset="0"/>
              </a:defRPr>
            </a:lvl8pPr>
            <a:lvl9pPr marL="3886200" indent="-228600" eaLnBrk="0" fontAlgn="base" hangingPunct="0">
              <a:spcBef>
                <a:spcPct val="50000"/>
              </a:spcBef>
              <a:spcAft>
                <a:spcPct val="0"/>
              </a:spcAft>
              <a:defRPr sz="900" b="1">
                <a:solidFill>
                  <a:schemeClr val="bg1"/>
                </a:solidFill>
                <a:latin typeface="Tahoma" panose="020B0604030504040204" pitchFamily="34" charset="0"/>
              </a:defRPr>
            </a:lvl9pPr>
          </a:lstStyle>
          <a:p>
            <a:pPr algn="just" eaLnBrk="0" hangingPunct="0">
              <a:spcBef>
                <a:spcPct val="50000"/>
              </a:spcBef>
            </a:pPr>
            <a:r>
              <a:rPr lang="en-GB" altLang="en-US" sz="2400">
                <a:solidFill>
                  <a:srgbClr val="FFFFFF"/>
                </a:solidFill>
              </a:rPr>
              <a:t>Deformation Zone</a:t>
            </a:r>
          </a:p>
        </p:txBody>
      </p:sp>
      <p:sp>
        <p:nvSpPr>
          <p:cNvPr id="12" name="Text Box 6"/>
          <p:cNvSpPr txBox="1">
            <a:spLocks noChangeArrowheads="1"/>
          </p:cNvSpPr>
          <p:nvPr/>
        </p:nvSpPr>
        <p:spPr bwMode="auto">
          <a:xfrm>
            <a:off x="1495719" y="69962"/>
            <a:ext cx="9144000" cy="954088"/>
          </a:xfrm>
          <a:prstGeom prst="rect">
            <a:avLst/>
          </a:prstGeom>
          <a:noFill/>
          <a:ln w="9525">
            <a:noFill/>
            <a:miter lim="800000"/>
            <a:headEnd/>
            <a:tailEnd/>
          </a:ln>
        </p:spPr>
        <p:txBody>
          <a:bodyPr>
            <a:spAutoFit/>
          </a:bodyPr>
          <a:lstStyle/>
          <a:p>
            <a:pPr algn="ctr" defTabSz="762000" eaLnBrk="0" hangingPunct="0"/>
            <a:r>
              <a:rPr lang="en-GB" sz="2800" dirty="0">
                <a:solidFill>
                  <a:schemeClr val="accent2"/>
                </a:solidFill>
              </a:rPr>
              <a:t>RGB 6.2-7.3, 9.7-10.8, 6.2</a:t>
            </a:r>
            <a:r>
              <a:rPr lang="en-GB" sz="2800" dirty="0">
                <a:latin typeface="Calibri" pitchFamily="34" charset="0"/>
              </a:rPr>
              <a:t> </a:t>
            </a:r>
            <a:endParaRPr lang="en-GB" sz="2800" dirty="0">
              <a:solidFill>
                <a:schemeClr val="accent2"/>
              </a:solidFill>
            </a:endParaRPr>
          </a:p>
          <a:p>
            <a:pPr algn="ctr" defTabSz="762000" eaLnBrk="0" hangingPunct="0"/>
            <a:r>
              <a:rPr lang="en-GB" sz="2800" dirty="0">
                <a:solidFill>
                  <a:schemeClr val="accent2"/>
                </a:solidFill>
              </a:rPr>
              <a:t>(“</a:t>
            </a:r>
            <a:r>
              <a:rPr lang="hr-HR" sz="2800" dirty="0" smtClean="0">
                <a:solidFill>
                  <a:schemeClr val="accent2"/>
                </a:solidFill>
              </a:rPr>
              <a:t>Airmass</a:t>
            </a:r>
            <a:r>
              <a:rPr lang="en-GB" sz="2800" dirty="0" smtClean="0">
                <a:solidFill>
                  <a:schemeClr val="accent2"/>
                </a:solidFill>
              </a:rPr>
              <a:t> RGB")</a:t>
            </a:r>
            <a:endParaRPr lang="en-GB" sz="2800" dirty="0">
              <a:solidFill>
                <a:schemeClr val="accent2"/>
              </a:solidFill>
            </a:endParaRPr>
          </a:p>
        </p:txBody>
      </p:sp>
    </p:spTree>
    <p:extLst>
      <p:ext uri="{BB962C8B-B14F-4D97-AF65-F5344CB8AC3E}">
        <p14:creationId xmlns:p14="http://schemas.microsoft.com/office/powerpoint/2010/main" val="1641919562"/>
      </p:ext>
    </p:extLst>
  </p:cSld>
  <p:clrMapOvr>
    <a:masterClrMapping/>
  </p:clrMapOvr>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itle 1"/>
          <p:cNvSpPr>
            <a:spLocks noGrp="1"/>
          </p:cNvSpPr>
          <p:nvPr>
            <p:ph type="ctrTitle" sz="quarter"/>
          </p:nvPr>
        </p:nvSpPr>
        <p:spPr/>
        <p:txBody>
          <a:bodyPr/>
          <a:lstStyle/>
          <a:p>
            <a:pPr eaLnBrk="1" hangingPunct="1"/>
            <a:endParaRPr lang="en-US" altLang="en-US" dirty="0" smtClean="0"/>
          </a:p>
        </p:txBody>
      </p:sp>
      <p:sp>
        <p:nvSpPr>
          <p:cNvPr id="41987" name="Subtitle 2"/>
          <p:cNvSpPr>
            <a:spLocks noGrp="1"/>
          </p:cNvSpPr>
          <p:nvPr>
            <p:ph type="subTitle" sz="quarter" idx="1"/>
          </p:nvPr>
        </p:nvSpPr>
        <p:spPr/>
        <p:txBody>
          <a:bodyPr/>
          <a:lstStyle/>
          <a:p>
            <a:pPr eaLnBrk="1" hangingPunct="1"/>
            <a:endParaRPr lang="en-US" altLang="en-US" smtClean="0"/>
          </a:p>
        </p:txBody>
      </p:sp>
      <p:pic>
        <p:nvPicPr>
          <p:cNvPr id="41988" name="Picture 3" descr="2010_01_24_1200_m9_rgb_airmass.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0"/>
            <a:ext cx="9906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89" name="TextBox 4"/>
          <p:cNvSpPr txBox="1">
            <a:spLocks noChangeArrowheads="1"/>
          </p:cNvSpPr>
          <p:nvPr/>
        </p:nvSpPr>
        <p:spPr bwMode="auto">
          <a:xfrm>
            <a:off x="3511550" y="6037263"/>
            <a:ext cx="46101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900" b="1">
                <a:solidFill>
                  <a:schemeClr val="bg1"/>
                </a:solidFill>
                <a:latin typeface="Tahoma" panose="020B0604030504040204" pitchFamily="34" charset="0"/>
              </a:defRPr>
            </a:lvl1pPr>
            <a:lvl2pPr marL="742950" indent="-285750">
              <a:defRPr sz="900" b="1">
                <a:solidFill>
                  <a:schemeClr val="bg1"/>
                </a:solidFill>
                <a:latin typeface="Tahoma" panose="020B0604030504040204" pitchFamily="34" charset="0"/>
              </a:defRPr>
            </a:lvl2pPr>
            <a:lvl3pPr marL="1143000" indent="-228600">
              <a:defRPr sz="900" b="1">
                <a:solidFill>
                  <a:schemeClr val="bg1"/>
                </a:solidFill>
                <a:latin typeface="Tahoma" panose="020B0604030504040204" pitchFamily="34" charset="0"/>
              </a:defRPr>
            </a:lvl3pPr>
            <a:lvl4pPr marL="1600200" indent="-228600">
              <a:defRPr sz="900" b="1">
                <a:solidFill>
                  <a:schemeClr val="bg1"/>
                </a:solidFill>
                <a:latin typeface="Tahoma" panose="020B0604030504040204" pitchFamily="34" charset="0"/>
              </a:defRPr>
            </a:lvl4pPr>
            <a:lvl5pPr marL="2057400" indent="-228600">
              <a:defRPr sz="900" b="1">
                <a:solidFill>
                  <a:schemeClr val="bg1"/>
                </a:solidFill>
                <a:latin typeface="Tahoma" panose="020B0604030504040204" pitchFamily="34" charset="0"/>
              </a:defRPr>
            </a:lvl5pPr>
            <a:lvl6pPr marL="2514600" indent="-228600" eaLnBrk="0" fontAlgn="base" hangingPunct="0">
              <a:spcBef>
                <a:spcPct val="50000"/>
              </a:spcBef>
              <a:spcAft>
                <a:spcPct val="0"/>
              </a:spcAft>
              <a:defRPr sz="900" b="1">
                <a:solidFill>
                  <a:schemeClr val="bg1"/>
                </a:solidFill>
                <a:latin typeface="Tahoma" panose="020B0604030504040204" pitchFamily="34" charset="0"/>
              </a:defRPr>
            </a:lvl6pPr>
            <a:lvl7pPr marL="2971800" indent="-228600" eaLnBrk="0" fontAlgn="base" hangingPunct="0">
              <a:spcBef>
                <a:spcPct val="50000"/>
              </a:spcBef>
              <a:spcAft>
                <a:spcPct val="0"/>
              </a:spcAft>
              <a:defRPr sz="900" b="1">
                <a:solidFill>
                  <a:schemeClr val="bg1"/>
                </a:solidFill>
                <a:latin typeface="Tahoma" panose="020B0604030504040204" pitchFamily="34" charset="0"/>
              </a:defRPr>
            </a:lvl7pPr>
            <a:lvl8pPr marL="3429000" indent="-228600" eaLnBrk="0" fontAlgn="base" hangingPunct="0">
              <a:spcBef>
                <a:spcPct val="50000"/>
              </a:spcBef>
              <a:spcAft>
                <a:spcPct val="0"/>
              </a:spcAft>
              <a:defRPr sz="900" b="1">
                <a:solidFill>
                  <a:schemeClr val="bg1"/>
                </a:solidFill>
                <a:latin typeface="Tahoma" panose="020B0604030504040204" pitchFamily="34" charset="0"/>
              </a:defRPr>
            </a:lvl8pPr>
            <a:lvl9pPr marL="3886200" indent="-228600" eaLnBrk="0" fontAlgn="base" hangingPunct="0">
              <a:spcBef>
                <a:spcPct val="50000"/>
              </a:spcBef>
              <a:spcAft>
                <a:spcPct val="0"/>
              </a:spcAft>
              <a:defRPr sz="900" b="1">
                <a:solidFill>
                  <a:schemeClr val="bg1"/>
                </a:solidFill>
                <a:latin typeface="Tahoma" panose="020B0604030504040204" pitchFamily="34" charset="0"/>
              </a:defRPr>
            </a:lvl9pPr>
          </a:lstStyle>
          <a:p>
            <a:pPr algn="ctr" eaLnBrk="0" hangingPunct="0">
              <a:spcBef>
                <a:spcPct val="50000"/>
              </a:spcBef>
            </a:pPr>
            <a:r>
              <a:rPr lang="en-GB" altLang="en-US" sz="2400">
                <a:solidFill>
                  <a:srgbClr val="FFFFFF"/>
                </a:solidFill>
                <a:latin typeface="Calibri" panose="020F0502020204030204" pitchFamily="34" charset="0"/>
              </a:rPr>
              <a:t>24 January 2010, 12:00 UTC</a:t>
            </a:r>
          </a:p>
        </p:txBody>
      </p:sp>
      <p:sp>
        <p:nvSpPr>
          <p:cNvPr id="6" name="Oval 5"/>
          <p:cNvSpPr/>
          <p:nvPr/>
        </p:nvSpPr>
        <p:spPr>
          <a:xfrm>
            <a:off x="4316414" y="2071688"/>
            <a:ext cx="1779587" cy="1643062"/>
          </a:xfrm>
          <a:prstGeom prst="ellipse">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auto" hangingPunct="0">
              <a:spcBef>
                <a:spcPts val="0"/>
              </a:spcBef>
              <a:spcAft>
                <a:spcPts val="0"/>
              </a:spcAft>
              <a:defRPr/>
            </a:pPr>
            <a:endParaRPr lang="en-GB">
              <a:solidFill>
                <a:srgbClr val="FFFFFF"/>
              </a:solidFill>
              <a:latin typeface="Tahoma"/>
            </a:endParaRPr>
          </a:p>
        </p:txBody>
      </p:sp>
      <p:sp>
        <p:nvSpPr>
          <p:cNvPr id="41991" name="Rectangle 3"/>
          <p:cNvSpPr>
            <a:spLocks noChangeArrowheads="1"/>
          </p:cNvSpPr>
          <p:nvPr/>
        </p:nvSpPr>
        <p:spPr bwMode="auto">
          <a:xfrm>
            <a:off x="1143000" y="360363"/>
            <a:ext cx="99060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228" tIns="45614" rIns="91228" bIns="45614"/>
          <a:lstStyle>
            <a:lvl1pPr defTabSz="725488">
              <a:defRPr sz="900" b="1">
                <a:solidFill>
                  <a:schemeClr val="bg1"/>
                </a:solidFill>
                <a:latin typeface="Tahoma" panose="020B0604030504040204" pitchFamily="34" charset="0"/>
              </a:defRPr>
            </a:lvl1pPr>
            <a:lvl2pPr marL="742950" indent="-285750" defTabSz="725488">
              <a:defRPr sz="900" b="1">
                <a:solidFill>
                  <a:schemeClr val="bg1"/>
                </a:solidFill>
                <a:latin typeface="Tahoma" panose="020B0604030504040204" pitchFamily="34" charset="0"/>
              </a:defRPr>
            </a:lvl2pPr>
            <a:lvl3pPr marL="1143000" indent="-228600" defTabSz="725488">
              <a:defRPr sz="900" b="1">
                <a:solidFill>
                  <a:schemeClr val="bg1"/>
                </a:solidFill>
                <a:latin typeface="Tahoma" panose="020B0604030504040204" pitchFamily="34" charset="0"/>
              </a:defRPr>
            </a:lvl3pPr>
            <a:lvl4pPr marL="1600200" indent="-228600" defTabSz="725488">
              <a:defRPr sz="900" b="1">
                <a:solidFill>
                  <a:schemeClr val="bg1"/>
                </a:solidFill>
                <a:latin typeface="Tahoma" panose="020B0604030504040204" pitchFamily="34" charset="0"/>
              </a:defRPr>
            </a:lvl4pPr>
            <a:lvl5pPr marL="2057400" indent="-228600" defTabSz="725488">
              <a:defRPr sz="900" b="1">
                <a:solidFill>
                  <a:schemeClr val="bg1"/>
                </a:solidFill>
                <a:latin typeface="Tahoma" panose="020B0604030504040204" pitchFamily="34" charset="0"/>
              </a:defRPr>
            </a:lvl5pPr>
            <a:lvl6pPr marL="2514600" indent="-228600" defTabSz="725488" eaLnBrk="0" fontAlgn="base" hangingPunct="0">
              <a:spcBef>
                <a:spcPct val="50000"/>
              </a:spcBef>
              <a:spcAft>
                <a:spcPct val="0"/>
              </a:spcAft>
              <a:defRPr sz="900" b="1">
                <a:solidFill>
                  <a:schemeClr val="bg1"/>
                </a:solidFill>
                <a:latin typeface="Tahoma" panose="020B0604030504040204" pitchFamily="34" charset="0"/>
              </a:defRPr>
            </a:lvl6pPr>
            <a:lvl7pPr marL="2971800" indent="-228600" defTabSz="725488" eaLnBrk="0" fontAlgn="base" hangingPunct="0">
              <a:spcBef>
                <a:spcPct val="50000"/>
              </a:spcBef>
              <a:spcAft>
                <a:spcPct val="0"/>
              </a:spcAft>
              <a:defRPr sz="900" b="1">
                <a:solidFill>
                  <a:schemeClr val="bg1"/>
                </a:solidFill>
                <a:latin typeface="Tahoma" panose="020B0604030504040204" pitchFamily="34" charset="0"/>
              </a:defRPr>
            </a:lvl7pPr>
            <a:lvl8pPr marL="3429000" indent="-228600" defTabSz="725488" eaLnBrk="0" fontAlgn="base" hangingPunct="0">
              <a:spcBef>
                <a:spcPct val="50000"/>
              </a:spcBef>
              <a:spcAft>
                <a:spcPct val="0"/>
              </a:spcAft>
              <a:defRPr sz="900" b="1">
                <a:solidFill>
                  <a:schemeClr val="bg1"/>
                </a:solidFill>
                <a:latin typeface="Tahoma" panose="020B0604030504040204" pitchFamily="34" charset="0"/>
              </a:defRPr>
            </a:lvl8pPr>
            <a:lvl9pPr marL="3886200" indent="-228600" defTabSz="725488" eaLnBrk="0" fontAlgn="base" hangingPunct="0">
              <a:spcBef>
                <a:spcPct val="50000"/>
              </a:spcBef>
              <a:spcAft>
                <a:spcPct val="0"/>
              </a:spcAft>
              <a:defRPr sz="900" b="1">
                <a:solidFill>
                  <a:schemeClr val="bg1"/>
                </a:solidFill>
                <a:latin typeface="Tahoma" panose="020B0604030504040204" pitchFamily="34" charset="0"/>
              </a:defRPr>
            </a:lvl9pPr>
          </a:lstStyle>
          <a:p>
            <a:pPr algn="ctr" eaLnBrk="0" hangingPunct="0">
              <a:spcBef>
                <a:spcPct val="50000"/>
              </a:spcBef>
            </a:pPr>
            <a:r>
              <a:rPr lang="en-GB" altLang="en-US" sz="2400">
                <a:solidFill>
                  <a:srgbClr val="FFFFFF"/>
                </a:solidFill>
                <a:latin typeface="Arial" panose="020B0604020202020204" pitchFamily="34" charset="0"/>
              </a:rPr>
              <a:t>Tropial Low Namibia - Botswana</a:t>
            </a:r>
          </a:p>
        </p:txBody>
      </p:sp>
    </p:spTree>
    <p:extLst>
      <p:ext uri="{BB962C8B-B14F-4D97-AF65-F5344CB8AC3E}">
        <p14:creationId xmlns:p14="http://schemas.microsoft.com/office/powerpoint/2010/main" val="2760957680"/>
      </p:ext>
    </p:extLst>
  </p:cSld>
  <p:clrMapOvr>
    <a:masterClrMapping/>
  </p:clrMapOvr>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2" descr="2005_05_07_1200_rgb_cyclone"/>
          <p:cNvPicPr>
            <a:picLocks noChangeAspect="1" noChangeArrowheads="1"/>
          </p:cNvPicPr>
          <p:nvPr/>
        </p:nvPicPr>
        <p:blipFill>
          <a:blip r:embed="rId2">
            <a:extLst>
              <a:ext uri="{28A0092B-C50C-407E-A947-70E740481C1C}">
                <a14:useLocalDpi xmlns:a14="http://schemas.microsoft.com/office/drawing/2010/main" val="0"/>
              </a:ext>
            </a:extLst>
          </a:blip>
          <a:srcRect t="5499" b="2750"/>
          <a:stretch>
            <a:fillRect/>
          </a:stretch>
        </p:blipFill>
        <p:spPr bwMode="auto">
          <a:xfrm>
            <a:off x="1803400" y="1066800"/>
            <a:ext cx="8661400" cy="5005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35" name="Rectangle 3"/>
          <p:cNvSpPr>
            <a:spLocks noChangeArrowheads="1"/>
          </p:cNvSpPr>
          <p:nvPr/>
        </p:nvSpPr>
        <p:spPr bwMode="auto">
          <a:xfrm>
            <a:off x="1143000" y="0"/>
            <a:ext cx="99060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900" b="1">
                <a:solidFill>
                  <a:schemeClr val="bg1"/>
                </a:solidFill>
                <a:latin typeface="Tahoma" panose="020B0604030504040204" pitchFamily="34" charset="0"/>
              </a:defRPr>
            </a:lvl1pPr>
            <a:lvl2pPr marL="742950" indent="-285750">
              <a:defRPr sz="900" b="1">
                <a:solidFill>
                  <a:schemeClr val="bg1"/>
                </a:solidFill>
                <a:latin typeface="Tahoma" panose="020B0604030504040204" pitchFamily="34" charset="0"/>
              </a:defRPr>
            </a:lvl2pPr>
            <a:lvl3pPr marL="1143000" indent="-228600">
              <a:defRPr sz="900" b="1">
                <a:solidFill>
                  <a:schemeClr val="bg1"/>
                </a:solidFill>
                <a:latin typeface="Tahoma" panose="020B0604030504040204" pitchFamily="34" charset="0"/>
              </a:defRPr>
            </a:lvl3pPr>
            <a:lvl4pPr marL="1600200" indent="-228600">
              <a:defRPr sz="900" b="1">
                <a:solidFill>
                  <a:schemeClr val="bg1"/>
                </a:solidFill>
                <a:latin typeface="Tahoma" panose="020B0604030504040204" pitchFamily="34" charset="0"/>
              </a:defRPr>
            </a:lvl4pPr>
            <a:lvl5pPr marL="2057400" indent="-228600">
              <a:defRPr sz="900" b="1">
                <a:solidFill>
                  <a:schemeClr val="bg1"/>
                </a:solidFill>
                <a:latin typeface="Tahoma" panose="020B0604030504040204" pitchFamily="34" charset="0"/>
              </a:defRPr>
            </a:lvl5pPr>
            <a:lvl6pPr marL="2514600" indent="-228600" eaLnBrk="0" fontAlgn="base" hangingPunct="0">
              <a:spcBef>
                <a:spcPct val="50000"/>
              </a:spcBef>
              <a:spcAft>
                <a:spcPct val="0"/>
              </a:spcAft>
              <a:defRPr sz="900" b="1">
                <a:solidFill>
                  <a:schemeClr val="bg1"/>
                </a:solidFill>
                <a:latin typeface="Tahoma" panose="020B0604030504040204" pitchFamily="34" charset="0"/>
              </a:defRPr>
            </a:lvl6pPr>
            <a:lvl7pPr marL="2971800" indent="-228600" eaLnBrk="0" fontAlgn="base" hangingPunct="0">
              <a:spcBef>
                <a:spcPct val="50000"/>
              </a:spcBef>
              <a:spcAft>
                <a:spcPct val="0"/>
              </a:spcAft>
              <a:defRPr sz="900" b="1">
                <a:solidFill>
                  <a:schemeClr val="bg1"/>
                </a:solidFill>
                <a:latin typeface="Tahoma" panose="020B0604030504040204" pitchFamily="34" charset="0"/>
              </a:defRPr>
            </a:lvl7pPr>
            <a:lvl8pPr marL="3429000" indent="-228600" eaLnBrk="0" fontAlgn="base" hangingPunct="0">
              <a:spcBef>
                <a:spcPct val="50000"/>
              </a:spcBef>
              <a:spcAft>
                <a:spcPct val="0"/>
              </a:spcAft>
              <a:defRPr sz="900" b="1">
                <a:solidFill>
                  <a:schemeClr val="bg1"/>
                </a:solidFill>
                <a:latin typeface="Tahoma" panose="020B0604030504040204" pitchFamily="34" charset="0"/>
              </a:defRPr>
            </a:lvl8pPr>
            <a:lvl9pPr marL="3886200" indent="-228600" eaLnBrk="0" fontAlgn="base" hangingPunct="0">
              <a:spcBef>
                <a:spcPct val="50000"/>
              </a:spcBef>
              <a:spcAft>
                <a:spcPct val="0"/>
              </a:spcAft>
              <a:defRPr sz="900" b="1">
                <a:solidFill>
                  <a:schemeClr val="bg1"/>
                </a:solidFill>
                <a:latin typeface="Tahoma" panose="020B0604030504040204" pitchFamily="34" charset="0"/>
              </a:defRPr>
            </a:lvl9pPr>
          </a:lstStyle>
          <a:p>
            <a:pPr algn="ctr" eaLnBrk="0" hangingPunct="0">
              <a:spcBef>
                <a:spcPct val="50000"/>
              </a:spcBef>
            </a:pPr>
            <a:r>
              <a:rPr lang="en-GB" altLang="en-US" sz="3600">
                <a:solidFill>
                  <a:srgbClr val="FFFFFF"/>
                </a:solidFill>
                <a:latin typeface="Arial" panose="020B0604020202020204" pitchFamily="34" charset="0"/>
              </a:rPr>
              <a:t>Jets South Atlantic</a:t>
            </a:r>
            <a:endParaRPr lang="en-GB" altLang="en-US">
              <a:solidFill>
                <a:srgbClr val="FFFFFF"/>
              </a:solidFill>
              <a:latin typeface="Arial" panose="020B0604020202020204" pitchFamily="34" charset="0"/>
            </a:endParaRPr>
          </a:p>
        </p:txBody>
      </p:sp>
      <p:sp>
        <p:nvSpPr>
          <p:cNvPr id="44036" name="Text Box 4"/>
          <p:cNvSpPr txBox="1">
            <a:spLocks noChangeArrowheads="1"/>
          </p:cNvSpPr>
          <p:nvPr/>
        </p:nvSpPr>
        <p:spPr bwMode="auto">
          <a:xfrm>
            <a:off x="1884364" y="6096001"/>
            <a:ext cx="6440487"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900" b="1">
                <a:solidFill>
                  <a:schemeClr val="bg1"/>
                </a:solidFill>
                <a:latin typeface="Tahoma" panose="020B0604030504040204" pitchFamily="34" charset="0"/>
              </a:defRPr>
            </a:lvl1pPr>
            <a:lvl2pPr marL="742950" indent="-285750">
              <a:defRPr sz="900" b="1">
                <a:solidFill>
                  <a:schemeClr val="bg1"/>
                </a:solidFill>
                <a:latin typeface="Tahoma" panose="020B0604030504040204" pitchFamily="34" charset="0"/>
              </a:defRPr>
            </a:lvl2pPr>
            <a:lvl3pPr marL="1143000" indent="-228600">
              <a:defRPr sz="900" b="1">
                <a:solidFill>
                  <a:schemeClr val="bg1"/>
                </a:solidFill>
                <a:latin typeface="Tahoma" panose="020B0604030504040204" pitchFamily="34" charset="0"/>
              </a:defRPr>
            </a:lvl3pPr>
            <a:lvl4pPr marL="1600200" indent="-228600">
              <a:defRPr sz="900" b="1">
                <a:solidFill>
                  <a:schemeClr val="bg1"/>
                </a:solidFill>
                <a:latin typeface="Tahoma" panose="020B0604030504040204" pitchFamily="34" charset="0"/>
              </a:defRPr>
            </a:lvl4pPr>
            <a:lvl5pPr marL="2057400" indent="-228600">
              <a:defRPr sz="900" b="1">
                <a:solidFill>
                  <a:schemeClr val="bg1"/>
                </a:solidFill>
                <a:latin typeface="Tahoma" panose="020B0604030504040204" pitchFamily="34" charset="0"/>
              </a:defRPr>
            </a:lvl5pPr>
            <a:lvl6pPr marL="2514600" indent="-228600" eaLnBrk="0" fontAlgn="base" hangingPunct="0">
              <a:spcBef>
                <a:spcPct val="50000"/>
              </a:spcBef>
              <a:spcAft>
                <a:spcPct val="0"/>
              </a:spcAft>
              <a:defRPr sz="900" b="1">
                <a:solidFill>
                  <a:schemeClr val="bg1"/>
                </a:solidFill>
                <a:latin typeface="Tahoma" panose="020B0604030504040204" pitchFamily="34" charset="0"/>
              </a:defRPr>
            </a:lvl6pPr>
            <a:lvl7pPr marL="2971800" indent="-228600" eaLnBrk="0" fontAlgn="base" hangingPunct="0">
              <a:spcBef>
                <a:spcPct val="50000"/>
              </a:spcBef>
              <a:spcAft>
                <a:spcPct val="0"/>
              </a:spcAft>
              <a:defRPr sz="900" b="1">
                <a:solidFill>
                  <a:schemeClr val="bg1"/>
                </a:solidFill>
                <a:latin typeface="Tahoma" panose="020B0604030504040204" pitchFamily="34" charset="0"/>
              </a:defRPr>
            </a:lvl7pPr>
            <a:lvl8pPr marL="3429000" indent="-228600" eaLnBrk="0" fontAlgn="base" hangingPunct="0">
              <a:spcBef>
                <a:spcPct val="50000"/>
              </a:spcBef>
              <a:spcAft>
                <a:spcPct val="0"/>
              </a:spcAft>
              <a:defRPr sz="900" b="1">
                <a:solidFill>
                  <a:schemeClr val="bg1"/>
                </a:solidFill>
                <a:latin typeface="Tahoma" panose="020B0604030504040204" pitchFamily="34" charset="0"/>
              </a:defRPr>
            </a:lvl8pPr>
            <a:lvl9pPr marL="3886200" indent="-228600" eaLnBrk="0" fontAlgn="base" hangingPunct="0">
              <a:spcBef>
                <a:spcPct val="50000"/>
              </a:spcBef>
              <a:spcAft>
                <a:spcPct val="0"/>
              </a:spcAft>
              <a:defRPr sz="900" b="1">
                <a:solidFill>
                  <a:schemeClr val="bg1"/>
                </a:solidFill>
                <a:latin typeface="Tahoma" panose="020B0604030504040204" pitchFamily="34" charset="0"/>
              </a:defRPr>
            </a:lvl9pPr>
          </a:lstStyle>
          <a:p>
            <a:pPr algn="ctr" eaLnBrk="0" hangingPunct="0">
              <a:spcBef>
                <a:spcPct val="50000"/>
              </a:spcBef>
            </a:pPr>
            <a:r>
              <a:rPr lang="en-GB" altLang="en-US" sz="2000">
                <a:solidFill>
                  <a:srgbClr val="FFFFFF"/>
                </a:solidFill>
              </a:rPr>
              <a:t>MSG-1, 7 May 2005</a:t>
            </a:r>
          </a:p>
        </p:txBody>
      </p:sp>
    </p:spTree>
    <p:extLst>
      <p:ext uri="{BB962C8B-B14F-4D97-AF65-F5344CB8AC3E}">
        <p14:creationId xmlns:p14="http://schemas.microsoft.com/office/powerpoint/2010/main" val="2336852180"/>
      </p:ext>
    </p:extLst>
  </p:cSld>
  <p:clrMapOvr>
    <a:masterClrMapping/>
  </p:clrMapOvr>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3" descr="2016_02_17_0700_m10_rgb_airmass.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152400"/>
            <a:ext cx="9906000" cy="655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59" name="Rectangle 3"/>
          <p:cNvSpPr>
            <a:spLocks noChangeArrowheads="1"/>
          </p:cNvSpPr>
          <p:nvPr/>
        </p:nvSpPr>
        <p:spPr bwMode="auto">
          <a:xfrm>
            <a:off x="1143000" y="0"/>
            <a:ext cx="99060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900" b="1">
                <a:solidFill>
                  <a:schemeClr val="bg1"/>
                </a:solidFill>
                <a:latin typeface="Tahoma" panose="020B0604030504040204" pitchFamily="34" charset="0"/>
              </a:defRPr>
            </a:lvl1pPr>
            <a:lvl2pPr marL="742950" indent="-285750">
              <a:defRPr sz="900" b="1">
                <a:solidFill>
                  <a:schemeClr val="bg1"/>
                </a:solidFill>
                <a:latin typeface="Tahoma" panose="020B0604030504040204" pitchFamily="34" charset="0"/>
              </a:defRPr>
            </a:lvl2pPr>
            <a:lvl3pPr marL="1143000" indent="-228600">
              <a:defRPr sz="900" b="1">
                <a:solidFill>
                  <a:schemeClr val="bg1"/>
                </a:solidFill>
                <a:latin typeface="Tahoma" panose="020B0604030504040204" pitchFamily="34" charset="0"/>
              </a:defRPr>
            </a:lvl3pPr>
            <a:lvl4pPr marL="1600200" indent="-228600">
              <a:defRPr sz="900" b="1">
                <a:solidFill>
                  <a:schemeClr val="bg1"/>
                </a:solidFill>
                <a:latin typeface="Tahoma" panose="020B0604030504040204" pitchFamily="34" charset="0"/>
              </a:defRPr>
            </a:lvl4pPr>
            <a:lvl5pPr marL="2057400" indent="-228600">
              <a:defRPr sz="900" b="1">
                <a:solidFill>
                  <a:schemeClr val="bg1"/>
                </a:solidFill>
                <a:latin typeface="Tahoma" panose="020B0604030504040204" pitchFamily="34" charset="0"/>
              </a:defRPr>
            </a:lvl5pPr>
            <a:lvl6pPr marL="2514600" indent="-228600" eaLnBrk="0" fontAlgn="base" hangingPunct="0">
              <a:spcBef>
                <a:spcPct val="50000"/>
              </a:spcBef>
              <a:spcAft>
                <a:spcPct val="0"/>
              </a:spcAft>
              <a:defRPr sz="900" b="1">
                <a:solidFill>
                  <a:schemeClr val="bg1"/>
                </a:solidFill>
                <a:latin typeface="Tahoma" panose="020B0604030504040204" pitchFamily="34" charset="0"/>
              </a:defRPr>
            </a:lvl6pPr>
            <a:lvl7pPr marL="2971800" indent="-228600" eaLnBrk="0" fontAlgn="base" hangingPunct="0">
              <a:spcBef>
                <a:spcPct val="50000"/>
              </a:spcBef>
              <a:spcAft>
                <a:spcPct val="0"/>
              </a:spcAft>
              <a:defRPr sz="900" b="1">
                <a:solidFill>
                  <a:schemeClr val="bg1"/>
                </a:solidFill>
                <a:latin typeface="Tahoma" panose="020B0604030504040204" pitchFamily="34" charset="0"/>
              </a:defRPr>
            </a:lvl7pPr>
            <a:lvl8pPr marL="3429000" indent="-228600" eaLnBrk="0" fontAlgn="base" hangingPunct="0">
              <a:spcBef>
                <a:spcPct val="50000"/>
              </a:spcBef>
              <a:spcAft>
                <a:spcPct val="0"/>
              </a:spcAft>
              <a:defRPr sz="900" b="1">
                <a:solidFill>
                  <a:schemeClr val="bg1"/>
                </a:solidFill>
                <a:latin typeface="Tahoma" panose="020B0604030504040204" pitchFamily="34" charset="0"/>
              </a:defRPr>
            </a:lvl8pPr>
            <a:lvl9pPr marL="3886200" indent="-228600" eaLnBrk="0" fontAlgn="base" hangingPunct="0">
              <a:spcBef>
                <a:spcPct val="50000"/>
              </a:spcBef>
              <a:spcAft>
                <a:spcPct val="0"/>
              </a:spcAft>
              <a:defRPr sz="900" b="1">
                <a:solidFill>
                  <a:schemeClr val="bg1"/>
                </a:solidFill>
                <a:latin typeface="Tahoma" panose="020B0604030504040204" pitchFamily="34" charset="0"/>
              </a:defRPr>
            </a:lvl9pPr>
          </a:lstStyle>
          <a:p>
            <a:pPr algn="ctr" eaLnBrk="0" hangingPunct="0">
              <a:spcBef>
                <a:spcPct val="50000"/>
              </a:spcBef>
            </a:pPr>
            <a:r>
              <a:rPr lang="en-GB" altLang="en-US" sz="3600">
                <a:solidFill>
                  <a:srgbClr val="FFFFFF"/>
                </a:solidFill>
                <a:latin typeface="Arial" panose="020B0604020202020204" pitchFamily="34" charset="0"/>
              </a:rPr>
              <a:t>Deformation Zone</a:t>
            </a:r>
            <a:endParaRPr lang="en-GB" altLang="en-US">
              <a:solidFill>
                <a:srgbClr val="FFFFFF"/>
              </a:solidFill>
              <a:latin typeface="Arial" panose="020B0604020202020204" pitchFamily="34" charset="0"/>
            </a:endParaRPr>
          </a:p>
        </p:txBody>
      </p:sp>
    </p:spTree>
    <p:extLst>
      <p:ext uri="{BB962C8B-B14F-4D97-AF65-F5344CB8AC3E}">
        <p14:creationId xmlns:p14="http://schemas.microsoft.com/office/powerpoint/2010/main" val="3579793524"/>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3" descr="2016_02_17_0700_m10_rgb_airmass.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152400"/>
            <a:ext cx="9906000" cy="655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083" name="TextBox 4"/>
          <p:cNvSpPr txBox="1">
            <a:spLocks noChangeArrowheads="1"/>
          </p:cNvSpPr>
          <p:nvPr/>
        </p:nvSpPr>
        <p:spPr bwMode="auto">
          <a:xfrm>
            <a:off x="3287713" y="4652964"/>
            <a:ext cx="3810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900" b="1">
                <a:solidFill>
                  <a:schemeClr val="bg1"/>
                </a:solidFill>
                <a:latin typeface="Tahoma" panose="020B0604030504040204" pitchFamily="34" charset="0"/>
              </a:defRPr>
            </a:lvl1pPr>
            <a:lvl2pPr marL="742950" indent="-285750">
              <a:defRPr sz="900" b="1">
                <a:solidFill>
                  <a:schemeClr val="bg1"/>
                </a:solidFill>
                <a:latin typeface="Tahoma" panose="020B0604030504040204" pitchFamily="34" charset="0"/>
              </a:defRPr>
            </a:lvl2pPr>
            <a:lvl3pPr marL="1143000" indent="-228600">
              <a:defRPr sz="900" b="1">
                <a:solidFill>
                  <a:schemeClr val="bg1"/>
                </a:solidFill>
                <a:latin typeface="Tahoma" panose="020B0604030504040204" pitchFamily="34" charset="0"/>
              </a:defRPr>
            </a:lvl3pPr>
            <a:lvl4pPr marL="1600200" indent="-228600">
              <a:defRPr sz="900" b="1">
                <a:solidFill>
                  <a:schemeClr val="bg1"/>
                </a:solidFill>
                <a:latin typeface="Tahoma" panose="020B0604030504040204" pitchFamily="34" charset="0"/>
              </a:defRPr>
            </a:lvl4pPr>
            <a:lvl5pPr marL="2057400" indent="-228600">
              <a:defRPr sz="900" b="1">
                <a:solidFill>
                  <a:schemeClr val="bg1"/>
                </a:solidFill>
                <a:latin typeface="Tahoma" panose="020B0604030504040204" pitchFamily="34" charset="0"/>
              </a:defRPr>
            </a:lvl5pPr>
            <a:lvl6pPr marL="2514600" indent="-228600" eaLnBrk="0" fontAlgn="base" hangingPunct="0">
              <a:spcBef>
                <a:spcPct val="50000"/>
              </a:spcBef>
              <a:spcAft>
                <a:spcPct val="0"/>
              </a:spcAft>
              <a:defRPr sz="900" b="1">
                <a:solidFill>
                  <a:schemeClr val="bg1"/>
                </a:solidFill>
                <a:latin typeface="Tahoma" panose="020B0604030504040204" pitchFamily="34" charset="0"/>
              </a:defRPr>
            </a:lvl6pPr>
            <a:lvl7pPr marL="2971800" indent="-228600" eaLnBrk="0" fontAlgn="base" hangingPunct="0">
              <a:spcBef>
                <a:spcPct val="50000"/>
              </a:spcBef>
              <a:spcAft>
                <a:spcPct val="0"/>
              </a:spcAft>
              <a:defRPr sz="900" b="1">
                <a:solidFill>
                  <a:schemeClr val="bg1"/>
                </a:solidFill>
                <a:latin typeface="Tahoma" panose="020B0604030504040204" pitchFamily="34" charset="0"/>
              </a:defRPr>
            </a:lvl7pPr>
            <a:lvl8pPr marL="3429000" indent="-228600" eaLnBrk="0" fontAlgn="base" hangingPunct="0">
              <a:spcBef>
                <a:spcPct val="50000"/>
              </a:spcBef>
              <a:spcAft>
                <a:spcPct val="0"/>
              </a:spcAft>
              <a:defRPr sz="900" b="1">
                <a:solidFill>
                  <a:schemeClr val="bg1"/>
                </a:solidFill>
                <a:latin typeface="Tahoma" panose="020B0604030504040204" pitchFamily="34" charset="0"/>
              </a:defRPr>
            </a:lvl8pPr>
            <a:lvl9pPr marL="3886200" indent="-228600" eaLnBrk="0" fontAlgn="base" hangingPunct="0">
              <a:spcBef>
                <a:spcPct val="50000"/>
              </a:spcBef>
              <a:spcAft>
                <a:spcPct val="0"/>
              </a:spcAft>
              <a:defRPr sz="900" b="1">
                <a:solidFill>
                  <a:schemeClr val="bg1"/>
                </a:solidFill>
                <a:latin typeface="Tahoma" panose="020B0604030504040204" pitchFamily="34" charset="0"/>
              </a:defRPr>
            </a:lvl9pPr>
          </a:lstStyle>
          <a:p>
            <a:pPr>
              <a:spcBef>
                <a:spcPct val="50000"/>
              </a:spcBef>
            </a:pPr>
            <a:r>
              <a:rPr lang="en-GB" altLang="en-US" sz="2800">
                <a:solidFill>
                  <a:srgbClr val="FFFFFF"/>
                </a:solidFill>
                <a:latin typeface="Calibri" panose="020F0502020204030204" pitchFamily="34" charset="0"/>
              </a:rPr>
              <a:t>X</a:t>
            </a:r>
          </a:p>
        </p:txBody>
      </p:sp>
      <p:sp>
        <p:nvSpPr>
          <p:cNvPr id="46084" name="TextBox 5"/>
          <p:cNvSpPr txBox="1">
            <a:spLocks noChangeArrowheads="1"/>
          </p:cNvSpPr>
          <p:nvPr/>
        </p:nvSpPr>
        <p:spPr bwMode="auto">
          <a:xfrm>
            <a:off x="4846639" y="2060576"/>
            <a:ext cx="382587"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900" b="1">
                <a:solidFill>
                  <a:schemeClr val="bg1"/>
                </a:solidFill>
                <a:latin typeface="Tahoma" panose="020B0604030504040204" pitchFamily="34" charset="0"/>
              </a:defRPr>
            </a:lvl1pPr>
            <a:lvl2pPr marL="742950" indent="-285750">
              <a:defRPr sz="900" b="1">
                <a:solidFill>
                  <a:schemeClr val="bg1"/>
                </a:solidFill>
                <a:latin typeface="Tahoma" panose="020B0604030504040204" pitchFamily="34" charset="0"/>
              </a:defRPr>
            </a:lvl2pPr>
            <a:lvl3pPr marL="1143000" indent="-228600">
              <a:defRPr sz="900" b="1">
                <a:solidFill>
                  <a:schemeClr val="bg1"/>
                </a:solidFill>
                <a:latin typeface="Tahoma" panose="020B0604030504040204" pitchFamily="34" charset="0"/>
              </a:defRPr>
            </a:lvl3pPr>
            <a:lvl4pPr marL="1600200" indent="-228600">
              <a:defRPr sz="900" b="1">
                <a:solidFill>
                  <a:schemeClr val="bg1"/>
                </a:solidFill>
                <a:latin typeface="Tahoma" panose="020B0604030504040204" pitchFamily="34" charset="0"/>
              </a:defRPr>
            </a:lvl4pPr>
            <a:lvl5pPr marL="2057400" indent="-228600">
              <a:defRPr sz="900" b="1">
                <a:solidFill>
                  <a:schemeClr val="bg1"/>
                </a:solidFill>
                <a:latin typeface="Tahoma" panose="020B0604030504040204" pitchFamily="34" charset="0"/>
              </a:defRPr>
            </a:lvl5pPr>
            <a:lvl6pPr marL="2514600" indent="-228600" eaLnBrk="0" fontAlgn="base" hangingPunct="0">
              <a:spcBef>
                <a:spcPct val="50000"/>
              </a:spcBef>
              <a:spcAft>
                <a:spcPct val="0"/>
              </a:spcAft>
              <a:defRPr sz="900" b="1">
                <a:solidFill>
                  <a:schemeClr val="bg1"/>
                </a:solidFill>
                <a:latin typeface="Tahoma" panose="020B0604030504040204" pitchFamily="34" charset="0"/>
              </a:defRPr>
            </a:lvl6pPr>
            <a:lvl7pPr marL="2971800" indent="-228600" eaLnBrk="0" fontAlgn="base" hangingPunct="0">
              <a:spcBef>
                <a:spcPct val="50000"/>
              </a:spcBef>
              <a:spcAft>
                <a:spcPct val="0"/>
              </a:spcAft>
              <a:defRPr sz="900" b="1">
                <a:solidFill>
                  <a:schemeClr val="bg1"/>
                </a:solidFill>
                <a:latin typeface="Tahoma" panose="020B0604030504040204" pitchFamily="34" charset="0"/>
              </a:defRPr>
            </a:lvl7pPr>
            <a:lvl8pPr marL="3429000" indent="-228600" eaLnBrk="0" fontAlgn="base" hangingPunct="0">
              <a:spcBef>
                <a:spcPct val="50000"/>
              </a:spcBef>
              <a:spcAft>
                <a:spcPct val="0"/>
              </a:spcAft>
              <a:defRPr sz="900" b="1">
                <a:solidFill>
                  <a:schemeClr val="bg1"/>
                </a:solidFill>
                <a:latin typeface="Tahoma" panose="020B0604030504040204" pitchFamily="34" charset="0"/>
              </a:defRPr>
            </a:lvl8pPr>
            <a:lvl9pPr marL="3886200" indent="-228600" eaLnBrk="0" fontAlgn="base" hangingPunct="0">
              <a:spcBef>
                <a:spcPct val="50000"/>
              </a:spcBef>
              <a:spcAft>
                <a:spcPct val="0"/>
              </a:spcAft>
              <a:defRPr sz="900" b="1">
                <a:solidFill>
                  <a:schemeClr val="bg1"/>
                </a:solidFill>
                <a:latin typeface="Tahoma" panose="020B0604030504040204" pitchFamily="34" charset="0"/>
              </a:defRPr>
            </a:lvl9pPr>
          </a:lstStyle>
          <a:p>
            <a:pPr>
              <a:spcBef>
                <a:spcPct val="50000"/>
              </a:spcBef>
            </a:pPr>
            <a:r>
              <a:rPr lang="en-GB" altLang="en-US" sz="2800">
                <a:solidFill>
                  <a:srgbClr val="FFFFFF"/>
                </a:solidFill>
                <a:latin typeface="Calibri" panose="020F0502020204030204" pitchFamily="34" charset="0"/>
              </a:rPr>
              <a:t>X</a:t>
            </a:r>
          </a:p>
        </p:txBody>
      </p:sp>
      <p:sp>
        <p:nvSpPr>
          <p:cNvPr id="46085" name="TextBox 6"/>
          <p:cNvSpPr txBox="1">
            <a:spLocks noChangeArrowheads="1"/>
          </p:cNvSpPr>
          <p:nvPr/>
        </p:nvSpPr>
        <p:spPr bwMode="auto">
          <a:xfrm>
            <a:off x="7812089" y="1268414"/>
            <a:ext cx="382587"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900" b="1">
                <a:solidFill>
                  <a:schemeClr val="bg1"/>
                </a:solidFill>
                <a:latin typeface="Tahoma" panose="020B0604030504040204" pitchFamily="34" charset="0"/>
              </a:defRPr>
            </a:lvl1pPr>
            <a:lvl2pPr marL="742950" indent="-285750">
              <a:defRPr sz="900" b="1">
                <a:solidFill>
                  <a:schemeClr val="bg1"/>
                </a:solidFill>
                <a:latin typeface="Tahoma" panose="020B0604030504040204" pitchFamily="34" charset="0"/>
              </a:defRPr>
            </a:lvl2pPr>
            <a:lvl3pPr marL="1143000" indent="-228600">
              <a:defRPr sz="900" b="1">
                <a:solidFill>
                  <a:schemeClr val="bg1"/>
                </a:solidFill>
                <a:latin typeface="Tahoma" panose="020B0604030504040204" pitchFamily="34" charset="0"/>
              </a:defRPr>
            </a:lvl3pPr>
            <a:lvl4pPr marL="1600200" indent="-228600">
              <a:defRPr sz="900" b="1">
                <a:solidFill>
                  <a:schemeClr val="bg1"/>
                </a:solidFill>
                <a:latin typeface="Tahoma" panose="020B0604030504040204" pitchFamily="34" charset="0"/>
              </a:defRPr>
            </a:lvl4pPr>
            <a:lvl5pPr marL="2057400" indent="-228600">
              <a:defRPr sz="900" b="1">
                <a:solidFill>
                  <a:schemeClr val="bg1"/>
                </a:solidFill>
                <a:latin typeface="Tahoma" panose="020B0604030504040204" pitchFamily="34" charset="0"/>
              </a:defRPr>
            </a:lvl5pPr>
            <a:lvl6pPr marL="2514600" indent="-228600" eaLnBrk="0" fontAlgn="base" hangingPunct="0">
              <a:spcBef>
                <a:spcPct val="50000"/>
              </a:spcBef>
              <a:spcAft>
                <a:spcPct val="0"/>
              </a:spcAft>
              <a:defRPr sz="900" b="1">
                <a:solidFill>
                  <a:schemeClr val="bg1"/>
                </a:solidFill>
                <a:latin typeface="Tahoma" panose="020B0604030504040204" pitchFamily="34" charset="0"/>
              </a:defRPr>
            </a:lvl6pPr>
            <a:lvl7pPr marL="2971800" indent="-228600" eaLnBrk="0" fontAlgn="base" hangingPunct="0">
              <a:spcBef>
                <a:spcPct val="50000"/>
              </a:spcBef>
              <a:spcAft>
                <a:spcPct val="0"/>
              </a:spcAft>
              <a:defRPr sz="900" b="1">
                <a:solidFill>
                  <a:schemeClr val="bg1"/>
                </a:solidFill>
                <a:latin typeface="Tahoma" panose="020B0604030504040204" pitchFamily="34" charset="0"/>
              </a:defRPr>
            </a:lvl7pPr>
            <a:lvl8pPr marL="3429000" indent="-228600" eaLnBrk="0" fontAlgn="base" hangingPunct="0">
              <a:spcBef>
                <a:spcPct val="50000"/>
              </a:spcBef>
              <a:spcAft>
                <a:spcPct val="0"/>
              </a:spcAft>
              <a:defRPr sz="900" b="1">
                <a:solidFill>
                  <a:schemeClr val="bg1"/>
                </a:solidFill>
                <a:latin typeface="Tahoma" panose="020B0604030504040204" pitchFamily="34" charset="0"/>
              </a:defRPr>
            </a:lvl8pPr>
            <a:lvl9pPr marL="3886200" indent="-228600" eaLnBrk="0" fontAlgn="base" hangingPunct="0">
              <a:spcBef>
                <a:spcPct val="50000"/>
              </a:spcBef>
              <a:spcAft>
                <a:spcPct val="0"/>
              </a:spcAft>
              <a:defRPr sz="900" b="1">
                <a:solidFill>
                  <a:schemeClr val="bg1"/>
                </a:solidFill>
                <a:latin typeface="Tahoma" panose="020B0604030504040204" pitchFamily="34" charset="0"/>
              </a:defRPr>
            </a:lvl9pPr>
          </a:lstStyle>
          <a:p>
            <a:pPr>
              <a:spcBef>
                <a:spcPct val="50000"/>
              </a:spcBef>
            </a:pPr>
            <a:r>
              <a:rPr lang="en-GB" altLang="en-US" sz="2800">
                <a:solidFill>
                  <a:srgbClr val="FFFFFF"/>
                </a:solidFill>
                <a:latin typeface="Calibri" panose="020F0502020204030204" pitchFamily="34" charset="0"/>
              </a:rPr>
              <a:t>X</a:t>
            </a:r>
          </a:p>
        </p:txBody>
      </p:sp>
      <p:sp>
        <p:nvSpPr>
          <p:cNvPr id="12" name="Freeform 11"/>
          <p:cNvSpPr/>
          <p:nvPr/>
        </p:nvSpPr>
        <p:spPr>
          <a:xfrm>
            <a:off x="2832101" y="1577975"/>
            <a:ext cx="6232525" cy="3957638"/>
          </a:xfrm>
          <a:custGeom>
            <a:avLst/>
            <a:gdLst>
              <a:gd name="connsiteX0" fmla="*/ 5224585 w 5753426"/>
              <a:gd name="connsiteY0" fmla="*/ 0 h 3957190"/>
              <a:gd name="connsiteX1" fmla="*/ 5748216 w 5753426"/>
              <a:gd name="connsiteY1" fmla="*/ 531446 h 3957190"/>
              <a:gd name="connsiteX2" fmla="*/ 5255846 w 5753426"/>
              <a:gd name="connsiteY2" fmla="*/ 742461 h 3957190"/>
              <a:gd name="connsiteX3" fmla="*/ 3458308 w 5753426"/>
              <a:gd name="connsiteY3" fmla="*/ 320430 h 3957190"/>
              <a:gd name="connsiteX4" fmla="*/ 2176585 w 5753426"/>
              <a:gd name="connsiteY4" fmla="*/ 164123 h 3957190"/>
              <a:gd name="connsiteX5" fmla="*/ 1098062 w 5753426"/>
              <a:gd name="connsiteY5" fmla="*/ 523630 h 3957190"/>
              <a:gd name="connsiteX6" fmla="*/ 457200 w 5753426"/>
              <a:gd name="connsiteY6" fmla="*/ 1344246 h 3957190"/>
              <a:gd name="connsiteX7" fmla="*/ 50800 w 5753426"/>
              <a:gd name="connsiteY7" fmla="*/ 2571261 h 3957190"/>
              <a:gd name="connsiteX8" fmla="*/ 152400 w 5753426"/>
              <a:gd name="connsiteY8" fmla="*/ 3524738 h 3957190"/>
              <a:gd name="connsiteX9" fmla="*/ 519723 w 5753426"/>
              <a:gd name="connsiteY9" fmla="*/ 3923323 h 3957190"/>
              <a:gd name="connsiteX10" fmla="*/ 1043354 w 5753426"/>
              <a:gd name="connsiteY10" fmla="*/ 3727938 h 3957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753426" h="3957190">
                <a:moveTo>
                  <a:pt x="5224585" y="0"/>
                </a:moveTo>
                <a:cubicBezTo>
                  <a:pt x="5483795" y="203851"/>
                  <a:pt x="5743006" y="407703"/>
                  <a:pt x="5748216" y="531446"/>
                </a:cubicBezTo>
                <a:cubicBezTo>
                  <a:pt x="5753426" y="655189"/>
                  <a:pt x="5637497" y="777630"/>
                  <a:pt x="5255846" y="742461"/>
                </a:cubicBezTo>
                <a:cubicBezTo>
                  <a:pt x="4874195" y="707292"/>
                  <a:pt x="3971518" y="416820"/>
                  <a:pt x="3458308" y="320430"/>
                </a:cubicBezTo>
                <a:cubicBezTo>
                  <a:pt x="2945098" y="224040"/>
                  <a:pt x="2569959" y="130256"/>
                  <a:pt x="2176585" y="164123"/>
                </a:cubicBezTo>
                <a:cubicBezTo>
                  <a:pt x="1783211" y="197990"/>
                  <a:pt x="1384626" y="326943"/>
                  <a:pt x="1098062" y="523630"/>
                </a:cubicBezTo>
                <a:cubicBezTo>
                  <a:pt x="811498" y="720317"/>
                  <a:pt x="631744" y="1002974"/>
                  <a:pt x="457200" y="1344246"/>
                </a:cubicBezTo>
                <a:cubicBezTo>
                  <a:pt x="282656" y="1685518"/>
                  <a:pt x="101600" y="2207846"/>
                  <a:pt x="50800" y="2571261"/>
                </a:cubicBezTo>
                <a:cubicBezTo>
                  <a:pt x="0" y="2934676"/>
                  <a:pt x="74246" y="3299394"/>
                  <a:pt x="152400" y="3524738"/>
                </a:cubicBezTo>
                <a:cubicBezTo>
                  <a:pt x="230554" y="3750082"/>
                  <a:pt x="371231" y="3889456"/>
                  <a:pt x="519723" y="3923323"/>
                </a:cubicBezTo>
                <a:cubicBezTo>
                  <a:pt x="668215" y="3957190"/>
                  <a:pt x="855784" y="3842564"/>
                  <a:pt x="1043354" y="3727938"/>
                </a:cubicBezTo>
              </a:path>
            </a:pathLst>
          </a:custGeom>
          <a:ln w="31750">
            <a:solidFill>
              <a:schemeClr val="bg1"/>
            </a:solidFill>
            <a:prstDash val="sysDash"/>
            <a:headEnd type="arrow"/>
            <a:tailEnd type="stealth"/>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GB">
              <a:solidFill>
                <a:srgbClr val="002569"/>
              </a:solidFill>
              <a:latin typeface="Tahoma"/>
            </a:endParaRPr>
          </a:p>
        </p:txBody>
      </p:sp>
      <p:sp>
        <p:nvSpPr>
          <p:cNvPr id="46087" name="TextBox 5"/>
          <p:cNvSpPr txBox="1">
            <a:spLocks noChangeArrowheads="1"/>
          </p:cNvSpPr>
          <p:nvPr/>
        </p:nvSpPr>
        <p:spPr bwMode="auto">
          <a:xfrm>
            <a:off x="4302125" y="2781300"/>
            <a:ext cx="32543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900" b="1">
                <a:solidFill>
                  <a:schemeClr val="bg1"/>
                </a:solidFill>
                <a:latin typeface="Tahoma" panose="020B0604030504040204" pitchFamily="34" charset="0"/>
              </a:defRPr>
            </a:lvl1pPr>
            <a:lvl2pPr marL="742950" indent="-285750">
              <a:defRPr sz="900" b="1">
                <a:solidFill>
                  <a:schemeClr val="bg1"/>
                </a:solidFill>
                <a:latin typeface="Tahoma" panose="020B0604030504040204" pitchFamily="34" charset="0"/>
              </a:defRPr>
            </a:lvl2pPr>
            <a:lvl3pPr marL="1143000" indent="-228600">
              <a:defRPr sz="900" b="1">
                <a:solidFill>
                  <a:schemeClr val="bg1"/>
                </a:solidFill>
                <a:latin typeface="Tahoma" panose="020B0604030504040204" pitchFamily="34" charset="0"/>
              </a:defRPr>
            </a:lvl3pPr>
            <a:lvl4pPr marL="1600200" indent="-228600">
              <a:defRPr sz="900" b="1">
                <a:solidFill>
                  <a:schemeClr val="bg1"/>
                </a:solidFill>
                <a:latin typeface="Tahoma" panose="020B0604030504040204" pitchFamily="34" charset="0"/>
              </a:defRPr>
            </a:lvl4pPr>
            <a:lvl5pPr marL="2057400" indent="-228600">
              <a:defRPr sz="900" b="1">
                <a:solidFill>
                  <a:schemeClr val="bg1"/>
                </a:solidFill>
                <a:latin typeface="Tahoma" panose="020B0604030504040204" pitchFamily="34" charset="0"/>
              </a:defRPr>
            </a:lvl5pPr>
            <a:lvl6pPr marL="2514600" indent="-228600" eaLnBrk="0" fontAlgn="base" hangingPunct="0">
              <a:spcBef>
                <a:spcPct val="50000"/>
              </a:spcBef>
              <a:spcAft>
                <a:spcPct val="0"/>
              </a:spcAft>
              <a:defRPr sz="900" b="1">
                <a:solidFill>
                  <a:schemeClr val="bg1"/>
                </a:solidFill>
                <a:latin typeface="Tahoma" panose="020B0604030504040204" pitchFamily="34" charset="0"/>
              </a:defRPr>
            </a:lvl6pPr>
            <a:lvl7pPr marL="2971800" indent="-228600" eaLnBrk="0" fontAlgn="base" hangingPunct="0">
              <a:spcBef>
                <a:spcPct val="50000"/>
              </a:spcBef>
              <a:spcAft>
                <a:spcPct val="0"/>
              </a:spcAft>
              <a:defRPr sz="900" b="1">
                <a:solidFill>
                  <a:schemeClr val="bg1"/>
                </a:solidFill>
                <a:latin typeface="Tahoma" panose="020B0604030504040204" pitchFamily="34" charset="0"/>
              </a:defRPr>
            </a:lvl7pPr>
            <a:lvl8pPr marL="3429000" indent="-228600" eaLnBrk="0" fontAlgn="base" hangingPunct="0">
              <a:spcBef>
                <a:spcPct val="50000"/>
              </a:spcBef>
              <a:spcAft>
                <a:spcPct val="0"/>
              </a:spcAft>
              <a:defRPr sz="900" b="1">
                <a:solidFill>
                  <a:schemeClr val="bg1"/>
                </a:solidFill>
                <a:latin typeface="Tahoma" panose="020B0604030504040204" pitchFamily="34" charset="0"/>
              </a:defRPr>
            </a:lvl8pPr>
            <a:lvl9pPr marL="3886200" indent="-228600" eaLnBrk="0" fontAlgn="base" hangingPunct="0">
              <a:spcBef>
                <a:spcPct val="50000"/>
              </a:spcBef>
              <a:spcAft>
                <a:spcPct val="0"/>
              </a:spcAft>
              <a:defRPr sz="900" b="1">
                <a:solidFill>
                  <a:schemeClr val="bg1"/>
                </a:solidFill>
                <a:latin typeface="Tahoma" panose="020B0604030504040204" pitchFamily="34" charset="0"/>
              </a:defRPr>
            </a:lvl9pPr>
          </a:lstStyle>
          <a:p>
            <a:pPr>
              <a:spcBef>
                <a:spcPct val="50000"/>
              </a:spcBef>
            </a:pPr>
            <a:r>
              <a:rPr lang="en-GB" altLang="en-US" sz="2000">
                <a:solidFill>
                  <a:srgbClr val="FF0000"/>
                </a:solidFill>
                <a:latin typeface="Calibri" panose="020F0502020204030204" pitchFamily="34" charset="0"/>
              </a:rPr>
              <a:t>X</a:t>
            </a:r>
          </a:p>
        </p:txBody>
      </p:sp>
      <p:sp>
        <p:nvSpPr>
          <p:cNvPr id="46088" name="TextBox 5"/>
          <p:cNvSpPr txBox="1">
            <a:spLocks noChangeArrowheads="1"/>
          </p:cNvSpPr>
          <p:nvPr/>
        </p:nvSpPr>
        <p:spPr bwMode="auto">
          <a:xfrm>
            <a:off x="3535364" y="3675063"/>
            <a:ext cx="3254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900" b="1">
                <a:solidFill>
                  <a:schemeClr val="bg1"/>
                </a:solidFill>
                <a:latin typeface="Tahoma" panose="020B0604030504040204" pitchFamily="34" charset="0"/>
              </a:defRPr>
            </a:lvl1pPr>
            <a:lvl2pPr marL="742950" indent="-285750">
              <a:defRPr sz="900" b="1">
                <a:solidFill>
                  <a:schemeClr val="bg1"/>
                </a:solidFill>
                <a:latin typeface="Tahoma" panose="020B0604030504040204" pitchFamily="34" charset="0"/>
              </a:defRPr>
            </a:lvl2pPr>
            <a:lvl3pPr marL="1143000" indent="-228600">
              <a:defRPr sz="900" b="1">
                <a:solidFill>
                  <a:schemeClr val="bg1"/>
                </a:solidFill>
                <a:latin typeface="Tahoma" panose="020B0604030504040204" pitchFamily="34" charset="0"/>
              </a:defRPr>
            </a:lvl3pPr>
            <a:lvl4pPr marL="1600200" indent="-228600">
              <a:defRPr sz="900" b="1">
                <a:solidFill>
                  <a:schemeClr val="bg1"/>
                </a:solidFill>
                <a:latin typeface="Tahoma" panose="020B0604030504040204" pitchFamily="34" charset="0"/>
              </a:defRPr>
            </a:lvl4pPr>
            <a:lvl5pPr marL="2057400" indent="-228600">
              <a:defRPr sz="900" b="1">
                <a:solidFill>
                  <a:schemeClr val="bg1"/>
                </a:solidFill>
                <a:latin typeface="Tahoma" panose="020B0604030504040204" pitchFamily="34" charset="0"/>
              </a:defRPr>
            </a:lvl5pPr>
            <a:lvl6pPr marL="2514600" indent="-228600" eaLnBrk="0" fontAlgn="base" hangingPunct="0">
              <a:spcBef>
                <a:spcPct val="50000"/>
              </a:spcBef>
              <a:spcAft>
                <a:spcPct val="0"/>
              </a:spcAft>
              <a:defRPr sz="900" b="1">
                <a:solidFill>
                  <a:schemeClr val="bg1"/>
                </a:solidFill>
                <a:latin typeface="Tahoma" panose="020B0604030504040204" pitchFamily="34" charset="0"/>
              </a:defRPr>
            </a:lvl6pPr>
            <a:lvl7pPr marL="2971800" indent="-228600" eaLnBrk="0" fontAlgn="base" hangingPunct="0">
              <a:spcBef>
                <a:spcPct val="50000"/>
              </a:spcBef>
              <a:spcAft>
                <a:spcPct val="0"/>
              </a:spcAft>
              <a:defRPr sz="900" b="1">
                <a:solidFill>
                  <a:schemeClr val="bg1"/>
                </a:solidFill>
                <a:latin typeface="Tahoma" panose="020B0604030504040204" pitchFamily="34" charset="0"/>
              </a:defRPr>
            </a:lvl7pPr>
            <a:lvl8pPr marL="3429000" indent="-228600" eaLnBrk="0" fontAlgn="base" hangingPunct="0">
              <a:spcBef>
                <a:spcPct val="50000"/>
              </a:spcBef>
              <a:spcAft>
                <a:spcPct val="0"/>
              </a:spcAft>
              <a:defRPr sz="900" b="1">
                <a:solidFill>
                  <a:schemeClr val="bg1"/>
                </a:solidFill>
                <a:latin typeface="Tahoma" panose="020B0604030504040204" pitchFamily="34" charset="0"/>
              </a:defRPr>
            </a:lvl8pPr>
            <a:lvl9pPr marL="3886200" indent="-228600" eaLnBrk="0" fontAlgn="base" hangingPunct="0">
              <a:spcBef>
                <a:spcPct val="50000"/>
              </a:spcBef>
              <a:spcAft>
                <a:spcPct val="0"/>
              </a:spcAft>
              <a:defRPr sz="900" b="1">
                <a:solidFill>
                  <a:schemeClr val="bg1"/>
                </a:solidFill>
                <a:latin typeface="Tahoma" panose="020B0604030504040204" pitchFamily="34" charset="0"/>
              </a:defRPr>
            </a:lvl9pPr>
          </a:lstStyle>
          <a:p>
            <a:pPr>
              <a:spcBef>
                <a:spcPct val="50000"/>
              </a:spcBef>
            </a:pPr>
            <a:r>
              <a:rPr lang="en-GB" altLang="en-US" sz="2000">
                <a:solidFill>
                  <a:srgbClr val="FF0000"/>
                </a:solidFill>
                <a:latin typeface="Calibri" panose="020F0502020204030204" pitchFamily="34" charset="0"/>
              </a:rPr>
              <a:t>X</a:t>
            </a:r>
          </a:p>
        </p:txBody>
      </p:sp>
      <p:sp>
        <p:nvSpPr>
          <p:cNvPr id="9" name="TextBox 5"/>
          <p:cNvSpPr txBox="1">
            <a:spLocks noChangeArrowheads="1"/>
          </p:cNvSpPr>
          <p:nvPr/>
        </p:nvSpPr>
        <p:spPr bwMode="auto">
          <a:xfrm>
            <a:off x="7345364" y="3429001"/>
            <a:ext cx="420687" cy="523875"/>
          </a:xfrm>
          <a:prstGeom prst="rect">
            <a:avLst/>
          </a:prstGeom>
          <a:noFill/>
          <a:ln>
            <a:noFill/>
          </a:ln>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spcBef>
                <a:spcPct val="50000"/>
              </a:spcBef>
              <a:defRPr/>
            </a:pPr>
            <a:r>
              <a:rPr lang="en-GB" altLang="en-US" sz="2800" dirty="0">
                <a:solidFill>
                  <a:srgbClr val="FFCAAA">
                    <a:lumMod val="60000"/>
                    <a:lumOff val="40000"/>
                  </a:srgbClr>
                </a:solidFill>
              </a:rPr>
              <a:t>N</a:t>
            </a:r>
          </a:p>
        </p:txBody>
      </p:sp>
      <p:sp>
        <p:nvSpPr>
          <p:cNvPr id="10" name="TextBox 5"/>
          <p:cNvSpPr txBox="1">
            <a:spLocks noChangeArrowheads="1"/>
          </p:cNvSpPr>
          <p:nvPr/>
        </p:nvSpPr>
        <p:spPr bwMode="auto">
          <a:xfrm>
            <a:off x="6564314" y="5013326"/>
            <a:ext cx="420687" cy="523875"/>
          </a:xfrm>
          <a:prstGeom prst="rect">
            <a:avLst/>
          </a:prstGeom>
          <a:noFill/>
          <a:ln>
            <a:noFill/>
          </a:ln>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spcBef>
                <a:spcPct val="50000"/>
              </a:spcBef>
              <a:defRPr/>
            </a:pPr>
            <a:r>
              <a:rPr lang="en-GB" altLang="en-US" sz="2800" dirty="0">
                <a:solidFill>
                  <a:srgbClr val="FFCAAA">
                    <a:lumMod val="60000"/>
                    <a:lumOff val="40000"/>
                  </a:srgbClr>
                </a:solidFill>
              </a:rPr>
              <a:t>N</a:t>
            </a:r>
          </a:p>
        </p:txBody>
      </p:sp>
      <p:sp>
        <p:nvSpPr>
          <p:cNvPr id="11" name="TextBox 5"/>
          <p:cNvSpPr txBox="1">
            <a:spLocks noChangeArrowheads="1"/>
          </p:cNvSpPr>
          <p:nvPr/>
        </p:nvSpPr>
        <p:spPr bwMode="auto">
          <a:xfrm>
            <a:off x="5867401" y="6246814"/>
            <a:ext cx="422275" cy="523875"/>
          </a:xfrm>
          <a:prstGeom prst="rect">
            <a:avLst/>
          </a:prstGeom>
          <a:noFill/>
          <a:ln>
            <a:noFill/>
          </a:ln>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spcBef>
                <a:spcPct val="50000"/>
              </a:spcBef>
              <a:defRPr/>
            </a:pPr>
            <a:r>
              <a:rPr lang="en-GB" altLang="en-US" sz="2800" dirty="0">
                <a:solidFill>
                  <a:srgbClr val="FFCAAA">
                    <a:lumMod val="60000"/>
                    <a:lumOff val="40000"/>
                  </a:srgbClr>
                </a:solidFill>
              </a:rPr>
              <a:t>N</a:t>
            </a:r>
          </a:p>
        </p:txBody>
      </p:sp>
      <p:sp>
        <p:nvSpPr>
          <p:cNvPr id="46092" name="TextBox 1"/>
          <p:cNvSpPr txBox="1">
            <a:spLocks noChangeArrowheads="1"/>
          </p:cNvSpPr>
          <p:nvPr/>
        </p:nvSpPr>
        <p:spPr bwMode="auto">
          <a:xfrm rot="18218631">
            <a:off x="4324351" y="4827588"/>
            <a:ext cx="2395537"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900" b="1">
                <a:solidFill>
                  <a:schemeClr val="bg1"/>
                </a:solidFill>
                <a:latin typeface="Tahoma" panose="020B0604030504040204" pitchFamily="34" charset="0"/>
              </a:defRPr>
            </a:lvl1pPr>
            <a:lvl2pPr marL="742950" indent="-285750">
              <a:defRPr sz="900" b="1">
                <a:solidFill>
                  <a:schemeClr val="bg1"/>
                </a:solidFill>
                <a:latin typeface="Tahoma" panose="020B0604030504040204" pitchFamily="34" charset="0"/>
              </a:defRPr>
            </a:lvl2pPr>
            <a:lvl3pPr marL="1143000" indent="-228600">
              <a:defRPr sz="900" b="1">
                <a:solidFill>
                  <a:schemeClr val="bg1"/>
                </a:solidFill>
                <a:latin typeface="Tahoma" panose="020B0604030504040204" pitchFamily="34" charset="0"/>
              </a:defRPr>
            </a:lvl3pPr>
            <a:lvl4pPr marL="1600200" indent="-228600">
              <a:defRPr sz="900" b="1">
                <a:solidFill>
                  <a:schemeClr val="bg1"/>
                </a:solidFill>
                <a:latin typeface="Tahoma" panose="020B0604030504040204" pitchFamily="34" charset="0"/>
              </a:defRPr>
            </a:lvl4pPr>
            <a:lvl5pPr marL="2057400" indent="-228600">
              <a:defRPr sz="900" b="1">
                <a:solidFill>
                  <a:schemeClr val="bg1"/>
                </a:solidFill>
                <a:latin typeface="Tahoma" panose="020B0604030504040204" pitchFamily="34" charset="0"/>
              </a:defRPr>
            </a:lvl5pPr>
            <a:lvl6pPr marL="2514600" indent="-228600" eaLnBrk="0" fontAlgn="base" hangingPunct="0">
              <a:spcBef>
                <a:spcPct val="50000"/>
              </a:spcBef>
              <a:spcAft>
                <a:spcPct val="0"/>
              </a:spcAft>
              <a:defRPr sz="900" b="1">
                <a:solidFill>
                  <a:schemeClr val="bg1"/>
                </a:solidFill>
                <a:latin typeface="Tahoma" panose="020B0604030504040204" pitchFamily="34" charset="0"/>
              </a:defRPr>
            </a:lvl6pPr>
            <a:lvl7pPr marL="2971800" indent="-228600" eaLnBrk="0" fontAlgn="base" hangingPunct="0">
              <a:spcBef>
                <a:spcPct val="50000"/>
              </a:spcBef>
              <a:spcAft>
                <a:spcPct val="0"/>
              </a:spcAft>
              <a:defRPr sz="900" b="1">
                <a:solidFill>
                  <a:schemeClr val="bg1"/>
                </a:solidFill>
                <a:latin typeface="Tahoma" panose="020B0604030504040204" pitchFamily="34" charset="0"/>
              </a:defRPr>
            </a:lvl7pPr>
            <a:lvl8pPr marL="3429000" indent="-228600" eaLnBrk="0" fontAlgn="base" hangingPunct="0">
              <a:spcBef>
                <a:spcPct val="50000"/>
              </a:spcBef>
              <a:spcAft>
                <a:spcPct val="0"/>
              </a:spcAft>
              <a:defRPr sz="900" b="1">
                <a:solidFill>
                  <a:schemeClr val="bg1"/>
                </a:solidFill>
                <a:latin typeface="Tahoma" panose="020B0604030504040204" pitchFamily="34" charset="0"/>
              </a:defRPr>
            </a:lvl8pPr>
            <a:lvl9pPr marL="3886200" indent="-228600" eaLnBrk="0" fontAlgn="base" hangingPunct="0">
              <a:spcBef>
                <a:spcPct val="50000"/>
              </a:spcBef>
              <a:spcAft>
                <a:spcPct val="0"/>
              </a:spcAft>
              <a:defRPr sz="900" b="1">
                <a:solidFill>
                  <a:schemeClr val="bg1"/>
                </a:solidFill>
                <a:latin typeface="Tahoma" panose="020B0604030504040204" pitchFamily="34" charset="0"/>
              </a:defRPr>
            </a:lvl9pPr>
          </a:lstStyle>
          <a:p>
            <a:pPr>
              <a:spcBef>
                <a:spcPct val="50000"/>
              </a:spcBef>
            </a:pPr>
            <a:r>
              <a:rPr lang="en-CA" altLang="en-US" sz="1100">
                <a:solidFill>
                  <a:srgbClr val="FFFFFF"/>
                </a:solidFill>
              </a:rPr>
              <a:t>Lateral banding – billow clouds</a:t>
            </a:r>
            <a:endParaRPr lang="en-GB" altLang="en-US" sz="1100">
              <a:solidFill>
                <a:srgbClr val="FFFFFF"/>
              </a:solidFill>
            </a:endParaRPr>
          </a:p>
        </p:txBody>
      </p:sp>
      <p:sp>
        <p:nvSpPr>
          <p:cNvPr id="3" name="Freeform 2"/>
          <p:cNvSpPr/>
          <p:nvPr/>
        </p:nvSpPr>
        <p:spPr>
          <a:xfrm>
            <a:off x="2513013" y="2427288"/>
            <a:ext cx="8335962" cy="4197350"/>
          </a:xfrm>
          <a:custGeom>
            <a:avLst/>
            <a:gdLst>
              <a:gd name="connsiteX0" fmla="*/ 0 w 7694578"/>
              <a:gd name="connsiteY0" fmla="*/ 4196590 h 4196590"/>
              <a:gd name="connsiteX1" fmla="*/ 972766 w 7694578"/>
              <a:gd name="connsiteY1" fmla="*/ 3924216 h 4196590"/>
              <a:gd name="connsiteX2" fmla="*/ 2062264 w 7694578"/>
              <a:gd name="connsiteY2" fmla="*/ 2902811 h 4196590"/>
              <a:gd name="connsiteX3" fmla="*/ 2821021 w 7694578"/>
              <a:gd name="connsiteY3" fmla="*/ 1638216 h 4196590"/>
              <a:gd name="connsiteX4" fmla="*/ 3570051 w 7694578"/>
              <a:gd name="connsiteY4" fmla="*/ 393075 h 4196590"/>
              <a:gd name="connsiteX5" fmla="*/ 4289898 w 7694578"/>
              <a:gd name="connsiteY5" fmla="*/ 3969 h 4196590"/>
              <a:gd name="connsiteX6" fmla="*/ 5486400 w 7694578"/>
              <a:gd name="connsiteY6" fmla="*/ 217977 h 4196590"/>
              <a:gd name="connsiteX7" fmla="*/ 6322978 w 7694578"/>
              <a:gd name="connsiteY7" fmla="*/ 636267 h 4196590"/>
              <a:gd name="connsiteX8" fmla="*/ 7101191 w 7694578"/>
              <a:gd name="connsiteY8" fmla="*/ 1229654 h 4196590"/>
              <a:gd name="connsiteX9" fmla="*/ 7694578 w 7694578"/>
              <a:gd name="connsiteY9" fmla="*/ 1842497 h 4196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94578" h="4196590">
                <a:moveTo>
                  <a:pt x="0" y="4196590"/>
                </a:moveTo>
                <a:cubicBezTo>
                  <a:pt x="314527" y="4168218"/>
                  <a:pt x="629055" y="4139846"/>
                  <a:pt x="972766" y="3924216"/>
                </a:cubicBezTo>
                <a:cubicBezTo>
                  <a:pt x="1316477" y="3708586"/>
                  <a:pt x="1754222" y="3283811"/>
                  <a:pt x="2062264" y="2902811"/>
                </a:cubicBezTo>
                <a:cubicBezTo>
                  <a:pt x="2370306" y="2521811"/>
                  <a:pt x="2821021" y="1638216"/>
                  <a:pt x="2821021" y="1638216"/>
                </a:cubicBezTo>
                <a:cubicBezTo>
                  <a:pt x="3072319" y="1219927"/>
                  <a:pt x="3325238" y="665449"/>
                  <a:pt x="3570051" y="393075"/>
                </a:cubicBezTo>
                <a:cubicBezTo>
                  <a:pt x="3814864" y="120700"/>
                  <a:pt x="3970507" y="33152"/>
                  <a:pt x="4289898" y="3969"/>
                </a:cubicBezTo>
                <a:cubicBezTo>
                  <a:pt x="4609289" y="-25214"/>
                  <a:pt x="5147553" y="112594"/>
                  <a:pt x="5486400" y="217977"/>
                </a:cubicBezTo>
                <a:cubicBezTo>
                  <a:pt x="5825247" y="323360"/>
                  <a:pt x="6053846" y="467654"/>
                  <a:pt x="6322978" y="636267"/>
                </a:cubicBezTo>
                <a:cubicBezTo>
                  <a:pt x="6592110" y="804880"/>
                  <a:pt x="6872591" y="1028616"/>
                  <a:pt x="7101191" y="1229654"/>
                </a:cubicBezTo>
                <a:cubicBezTo>
                  <a:pt x="7329791" y="1430692"/>
                  <a:pt x="7512184" y="1636594"/>
                  <a:pt x="7694578" y="1842497"/>
                </a:cubicBezTo>
              </a:path>
            </a:pathLst>
          </a:custGeom>
          <a:noFill/>
          <a:ln>
            <a:solidFill>
              <a:schemeClr val="tx1"/>
            </a:solidFill>
            <a:tailEnd type="stealth" w="lg" len="lg"/>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spcBef>
                <a:spcPct val="50000"/>
              </a:spcBef>
              <a:defRPr/>
            </a:pPr>
            <a:endParaRPr lang="en-GB">
              <a:solidFill>
                <a:srgbClr val="FFFFFF"/>
              </a:solidFill>
              <a:latin typeface="Tahoma"/>
            </a:endParaRPr>
          </a:p>
        </p:txBody>
      </p:sp>
      <p:sp>
        <p:nvSpPr>
          <p:cNvPr id="4" name="Freeform 3"/>
          <p:cNvSpPr/>
          <p:nvPr/>
        </p:nvSpPr>
        <p:spPr>
          <a:xfrm>
            <a:off x="3036888" y="3783014"/>
            <a:ext cx="1301750" cy="1360487"/>
          </a:xfrm>
          <a:custGeom>
            <a:avLst/>
            <a:gdLst>
              <a:gd name="connsiteX0" fmla="*/ 1271656 w 1271656"/>
              <a:gd name="connsiteY0" fmla="*/ 0 h 1360170"/>
              <a:gd name="connsiteX1" fmla="*/ 951616 w 1271656"/>
              <a:gd name="connsiteY1" fmla="*/ 354330 h 1360170"/>
              <a:gd name="connsiteX2" fmla="*/ 437266 w 1271656"/>
              <a:gd name="connsiteY2" fmla="*/ 617220 h 1360170"/>
              <a:gd name="connsiteX3" fmla="*/ 14356 w 1271656"/>
              <a:gd name="connsiteY3" fmla="*/ 971550 h 1360170"/>
              <a:gd name="connsiteX4" fmla="*/ 140086 w 1271656"/>
              <a:gd name="connsiteY4" fmla="*/ 1360170 h 1360170"/>
              <a:gd name="connsiteX0" fmla="*/ 1200794 w 1200794"/>
              <a:gd name="connsiteY0" fmla="*/ 0 h 1360170"/>
              <a:gd name="connsiteX1" fmla="*/ 880754 w 1200794"/>
              <a:gd name="connsiteY1" fmla="*/ 354330 h 1360170"/>
              <a:gd name="connsiteX2" fmla="*/ 366404 w 1200794"/>
              <a:gd name="connsiteY2" fmla="*/ 617220 h 1360170"/>
              <a:gd name="connsiteX3" fmla="*/ 34934 w 1200794"/>
              <a:gd name="connsiteY3" fmla="*/ 937260 h 1360170"/>
              <a:gd name="connsiteX4" fmla="*/ 69224 w 1200794"/>
              <a:gd name="connsiteY4" fmla="*/ 1360170 h 13601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0794" h="1360170">
                <a:moveTo>
                  <a:pt x="1200794" y="0"/>
                </a:moveTo>
                <a:cubicBezTo>
                  <a:pt x="1110306" y="125730"/>
                  <a:pt x="1019819" y="251460"/>
                  <a:pt x="880754" y="354330"/>
                </a:cubicBezTo>
                <a:cubicBezTo>
                  <a:pt x="741689" y="457200"/>
                  <a:pt x="507374" y="520065"/>
                  <a:pt x="366404" y="617220"/>
                </a:cubicBezTo>
                <a:cubicBezTo>
                  <a:pt x="225434" y="714375"/>
                  <a:pt x="84464" y="813435"/>
                  <a:pt x="34934" y="937260"/>
                </a:cubicBezTo>
                <a:cubicBezTo>
                  <a:pt x="-14596" y="1061085"/>
                  <a:pt x="-18406" y="1227772"/>
                  <a:pt x="69224" y="1360170"/>
                </a:cubicBezTo>
              </a:path>
            </a:pathLst>
          </a:custGeom>
          <a:noFill/>
          <a:ln>
            <a:solidFill>
              <a:srgbClr val="92D050"/>
            </a:solidFill>
            <a:headEnd type="stealth" w="lg" len="lg"/>
            <a:tailEnd type="stealth" w="lg" len="lg"/>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spcBef>
                <a:spcPct val="50000"/>
              </a:spcBef>
              <a:defRPr/>
            </a:pPr>
            <a:endParaRPr lang="en-GB">
              <a:solidFill>
                <a:srgbClr val="FFFFFF"/>
              </a:solidFill>
              <a:latin typeface="Tahoma"/>
            </a:endParaRPr>
          </a:p>
        </p:txBody>
      </p:sp>
      <p:sp>
        <p:nvSpPr>
          <p:cNvPr id="15" name="Freeform 14"/>
          <p:cNvSpPr/>
          <p:nvPr/>
        </p:nvSpPr>
        <p:spPr>
          <a:xfrm>
            <a:off x="3227389" y="2933700"/>
            <a:ext cx="1704975" cy="1358900"/>
          </a:xfrm>
          <a:custGeom>
            <a:avLst/>
            <a:gdLst>
              <a:gd name="connsiteX0" fmla="*/ 1271656 w 1271656"/>
              <a:gd name="connsiteY0" fmla="*/ 0 h 1360170"/>
              <a:gd name="connsiteX1" fmla="*/ 951616 w 1271656"/>
              <a:gd name="connsiteY1" fmla="*/ 354330 h 1360170"/>
              <a:gd name="connsiteX2" fmla="*/ 437266 w 1271656"/>
              <a:gd name="connsiteY2" fmla="*/ 617220 h 1360170"/>
              <a:gd name="connsiteX3" fmla="*/ 14356 w 1271656"/>
              <a:gd name="connsiteY3" fmla="*/ 971550 h 1360170"/>
              <a:gd name="connsiteX4" fmla="*/ 140086 w 1271656"/>
              <a:gd name="connsiteY4" fmla="*/ 1360170 h 1360170"/>
              <a:gd name="connsiteX0" fmla="*/ 1200794 w 1200794"/>
              <a:gd name="connsiteY0" fmla="*/ 0 h 1360170"/>
              <a:gd name="connsiteX1" fmla="*/ 880754 w 1200794"/>
              <a:gd name="connsiteY1" fmla="*/ 354330 h 1360170"/>
              <a:gd name="connsiteX2" fmla="*/ 366404 w 1200794"/>
              <a:gd name="connsiteY2" fmla="*/ 617220 h 1360170"/>
              <a:gd name="connsiteX3" fmla="*/ 34934 w 1200794"/>
              <a:gd name="connsiteY3" fmla="*/ 937260 h 1360170"/>
              <a:gd name="connsiteX4" fmla="*/ 69224 w 1200794"/>
              <a:gd name="connsiteY4" fmla="*/ 1360170 h 1360170"/>
              <a:gd name="connsiteX0" fmla="*/ 1589414 w 1589414"/>
              <a:gd name="connsiteY0" fmla="*/ 0 h 1360170"/>
              <a:gd name="connsiteX1" fmla="*/ 880754 w 1589414"/>
              <a:gd name="connsiteY1" fmla="*/ 354330 h 1360170"/>
              <a:gd name="connsiteX2" fmla="*/ 366404 w 1589414"/>
              <a:gd name="connsiteY2" fmla="*/ 617220 h 1360170"/>
              <a:gd name="connsiteX3" fmla="*/ 34934 w 1589414"/>
              <a:gd name="connsiteY3" fmla="*/ 937260 h 1360170"/>
              <a:gd name="connsiteX4" fmla="*/ 69224 w 1589414"/>
              <a:gd name="connsiteY4" fmla="*/ 1360170 h 1360170"/>
              <a:gd name="connsiteX0" fmla="*/ 1589414 w 1589414"/>
              <a:gd name="connsiteY0" fmla="*/ 0 h 1360170"/>
              <a:gd name="connsiteX1" fmla="*/ 1189364 w 1589414"/>
              <a:gd name="connsiteY1" fmla="*/ 342900 h 1360170"/>
              <a:gd name="connsiteX2" fmla="*/ 366404 w 1589414"/>
              <a:gd name="connsiteY2" fmla="*/ 617220 h 1360170"/>
              <a:gd name="connsiteX3" fmla="*/ 34934 w 1589414"/>
              <a:gd name="connsiteY3" fmla="*/ 937260 h 1360170"/>
              <a:gd name="connsiteX4" fmla="*/ 69224 w 1589414"/>
              <a:gd name="connsiteY4" fmla="*/ 1360170 h 1360170"/>
              <a:gd name="connsiteX0" fmla="*/ 1607152 w 1607152"/>
              <a:gd name="connsiteY0" fmla="*/ 0 h 1360170"/>
              <a:gd name="connsiteX1" fmla="*/ 1207102 w 1607152"/>
              <a:gd name="connsiteY1" fmla="*/ 342900 h 1360170"/>
              <a:gd name="connsiteX2" fmla="*/ 635602 w 1607152"/>
              <a:gd name="connsiteY2" fmla="*/ 548640 h 1360170"/>
              <a:gd name="connsiteX3" fmla="*/ 52672 w 1607152"/>
              <a:gd name="connsiteY3" fmla="*/ 937260 h 1360170"/>
              <a:gd name="connsiteX4" fmla="*/ 86962 w 1607152"/>
              <a:gd name="connsiteY4" fmla="*/ 1360170 h 1360170"/>
              <a:gd name="connsiteX0" fmla="*/ 1573396 w 1573396"/>
              <a:gd name="connsiteY0" fmla="*/ 0 h 1360170"/>
              <a:gd name="connsiteX1" fmla="*/ 1173346 w 1573396"/>
              <a:gd name="connsiteY1" fmla="*/ 342900 h 1360170"/>
              <a:gd name="connsiteX2" fmla="*/ 601846 w 1573396"/>
              <a:gd name="connsiteY2" fmla="*/ 548640 h 1360170"/>
              <a:gd name="connsiteX3" fmla="*/ 18916 w 1573396"/>
              <a:gd name="connsiteY3" fmla="*/ 937260 h 1360170"/>
              <a:gd name="connsiteX4" fmla="*/ 178936 w 1573396"/>
              <a:gd name="connsiteY4" fmla="*/ 1360170 h 13601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73396" h="1360170">
                <a:moveTo>
                  <a:pt x="1573396" y="0"/>
                </a:moveTo>
                <a:cubicBezTo>
                  <a:pt x="1482908" y="125730"/>
                  <a:pt x="1335271" y="251460"/>
                  <a:pt x="1173346" y="342900"/>
                </a:cubicBezTo>
                <a:cubicBezTo>
                  <a:pt x="1011421" y="434340"/>
                  <a:pt x="794251" y="449580"/>
                  <a:pt x="601846" y="548640"/>
                </a:cubicBezTo>
                <a:cubicBezTo>
                  <a:pt x="409441" y="647700"/>
                  <a:pt x="89401" y="802005"/>
                  <a:pt x="18916" y="937260"/>
                </a:cubicBezTo>
                <a:cubicBezTo>
                  <a:pt x="-51569" y="1072515"/>
                  <a:pt x="91306" y="1227772"/>
                  <a:pt x="178936" y="1360170"/>
                </a:cubicBezTo>
              </a:path>
            </a:pathLst>
          </a:custGeom>
          <a:noFill/>
          <a:ln>
            <a:solidFill>
              <a:srgbClr val="92D050"/>
            </a:solidFill>
            <a:headEnd type="stealth" w="lg" len="lg"/>
            <a:tailEnd type="stealth" w="lg" len="lg"/>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spcBef>
                <a:spcPct val="50000"/>
              </a:spcBef>
              <a:defRPr/>
            </a:pPr>
            <a:endParaRPr lang="en-GB">
              <a:solidFill>
                <a:srgbClr val="FFFFFF"/>
              </a:solidFill>
              <a:latin typeface="Tahoma"/>
            </a:endParaRPr>
          </a:p>
        </p:txBody>
      </p:sp>
      <p:sp>
        <p:nvSpPr>
          <p:cNvPr id="5" name="Freeform 4"/>
          <p:cNvSpPr/>
          <p:nvPr/>
        </p:nvSpPr>
        <p:spPr>
          <a:xfrm>
            <a:off x="3879851" y="2263776"/>
            <a:ext cx="1744663" cy="1020763"/>
          </a:xfrm>
          <a:custGeom>
            <a:avLst/>
            <a:gdLst>
              <a:gd name="connsiteX0" fmla="*/ 1728929 w 1728929"/>
              <a:gd name="connsiteY0" fmla="*/ 0 h 1050265"/>
              <a:gd name="connsiteX1" fmla="*/ 1534619 w 1728929"/>
              <a:gd name="connsiteY1" fmla="*/ 297180 h 1050265"/>
              <a:gd name="connsiteX2" fmla="*/ 814529 w 1728929"/>
              <a:gd name="connsiteY2" fmla="*/ 411480 h 1050265"/>
              <a:gd name="connsiteX3" fmla="*/ 311609 w 1728929"/>
              <a:gd name="connsiteY3" fmla="*/ 548640 h 1050265"/>
              <a:gd name="connsiteX4" fmla="*/ 2999 w 1728929"/>
              <a:gd name="connsiteY4" fmla="*/ 674370 h 1050265"/>
              <a:gd name="connsiteX5" fmla="*/ 163019 w 1728929"/>
              <a:gd name="connsiteY5" fmla="*/ 1017270 h 1050265"/>
              <a:gd name="connsiteX6" fmla="*/ 300179 w 1728929"/>
              <a:gd name="connsiteY6" fmla="*/ 1017270 h 1050265"/>
              <a:gd name="connsiteX0" fmla="*/ 1565910 w 1565910"/>
              <a:gd name="connsiteY0" fmla="*/ 0 h 1050265"/>
              <a:gd name="connsiteX1" fmla="*/ 1371600 w 1565910"/>
              <a:gd name="connsiteY1" fmla="*/ 297180 h 1050265"/>
              <a:gd name="connsiteX2" fmla="*/ 651510 w 1565910"/>
              <a:gd name="connsiteY2" fmla="*/ 411480 h 1050265"/>
              <a:gd name="connsiteX3" fmla="*/ 148590 w 1565910"/>
              <a:gd name="connsiteY3" fmla="*/ 548640 h 1050265"/>
              <a:gd name="connsiteX4" fmla="*/ 0 w 1565910"/>
              <a:gd name="connsiteY4" fmla="*/ 1017270 h 1050265"/>
              <a:gd name="connsiteX5" fmla="*/ 137160 w 1565910"/>
              <a:gd name="connsiteY5" fmla="*/ 1017270 h 1050265"/>
              <a:gd name="connsiteX0" fmla="*/ 1611630 w 1611630"/>
              <a:gd name="connsiteY0" fmla="*/ 0 h 1020765"/>
              <a:gd name="connsiteX1" fmla="*/ 1417320 w 1611630"/>
              <a:gd name="connsiteY1" fmla="*/ 297180 h 1020765"/>
              <a:gd name="connsiteX2" fmla="*/ 697230 w 1611630"/>
              <a:gd name="connsiteY2" fmla="*/ 411480 h 1020765"/>
              <a:gd name="connsiteX3" fmla="*/ 194310 w 1611630"/>
              <a:gd name="connsiteY3" fmla="*/ 548640 h 1020765"/>
              <a:gd name="connsiteX4" fmla="*/ 0 w 1611630"/>
              <a:gd name="connsiteY4" fmla="*/ 834390 h 1020765"/>
              <a:gd name="connsiteX5" fmla="*/ 182880 w 1611630"/>
              <a:gd name="connsiteY5" fmla="*/ 1017270 h 10207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11630" h="1020765">
                <a:moveTo>
                  <a:pt x="1611630" y="0"/>
                </a:moveTo>
                <a:cubicBezTo>
                  <a:pt x="1590675" y="114300"/>
                  <a:pt x="1569720" y="228600"/>
                  <a:pt x="1417320" y="297180"/>
                </a:cubicBezTo>
                <a:cubicBezTo>
                  <a:pt x="1264920" y="365760"/>
                  <a:pt x="901065" y="369570"/>
                  <a:pt x="697230" y="411480"/>
                </a:cubicBezTo>
                <a:cubicBezTo>
                  <a:pt x="493395" y="453390"/>
                  <a:pt x="310515" y="478155"/>
                  <a:pt x="194310" y="548640"/>
                </a:cubicBezTo>
                <a:cubicBezTo>
                  <a:pt x="78105" y="619125"/>
                  <a:pt x="1905" y="756285"/>
                  <a:pt x="0" y="834390"/>
                </a:cubicBezTo>
                <a:cubicBezTo>
                  <a:pt x="49530" y="891540"/>
                  <a:pt x="139065" y="1045845"/>
                  <a:pt x="182880" y="1017270"/>
                </a:cubicBezTo>
              </a:path>
            </a:pathLst>
          </a:custGeom>
          <a:noFill/>
          <a:ln>
            <a:solidFill>
              <a:srgbClr val="92D050"/>
            </a:solidFill>
            <a:headEnd type="stealth" w="lg" len="lg"/>
            <a:tailEnd type="stealth" w="lg" len="lg"/>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spcBef>
                <a:spcPct val="50000"/>
              </a:spcBef>
              <a:defRPr/>
            </a:pPr>
            <a:endParaRPr lang="en-GB">
              <a:solidFill>
                <a:srgbClr val="FFFFFF"/>
              </a:solidFill>
              <a:latin typeface="Tahoma"/>
            </a:endParaRPr>
          </a:p>
        </p:txBody>
      </p:sp>
      <p:sp>
        <p:nvSpPr>
          <p:cNvPr id="6" name="Freeform 5"/>
          <p:cNvSpPr/>
          <p:nvPr/>
        </p:nvSpPr>
        <p:spPr>
          <a:xfrm>
            <a:off x="4468814" y="1611313"/>
            <a:ext cx="4632325" cy="881062"/>
          </a:xfrm>
          <a:custGeom>
            <a:avLst/>
            <a:gdLst>
              <a:gd name="connsiteX0" fmla="*/ 229894 w 4306862"/>
              <a:gd name="connsiteY0" fmla="*/ 342900 h 857877"/>
              <a:gd name="connsiteX1" fmla="*/ 1294 w 4306862"/>
              <a:gd name="connsiteY1" fmla="*/ 857250 h 857877"/>
              <a:gd name="connsiteX2" fmla="*/ 321334 w 4306862"/>
              <a:gd name="connsiteY2" fmla="*/ 251460 h 857877"/>
              <a:gd name="connsiteX3" fmla="*/ 1544344 w 4306862"/>
              <a:gd name="connsiteY3" fmla="*/ 205740 h 857877"/>
              <a:gd name="connsiteX4" fmla="*/ 2893084 w 4306862"/>
              <a:gd name="connsiteY4" fmla="*/ 582930 h 857877"/>
              <a:gd name="connsiteX5" fmla="*/ 4161814 w 4306862"/>
              <a:gd name="connsiteY5" fmla="*/ 731520 h 857877"/>
              <a:gd name="connsiteX6" fmla="*/ 4241824 w 4306862"/>
              <a:gd name="connsiteY6" fmla="*/ 422910 h 857877"/>
              <a:gd name="connsiteX7" fmla="*/ 3830344 w 4306862"/>
              <a:gd name="connsiteY7" fmla="*/ 0 h 857877"/>
              <a:gd name="connsiteX0" fmla="*/ 0 w 4305568"/>
              <a:gd name="connsiteY0" fmla="*/ 857250 h 857250"/>
              <a:gd name="connsiteX1" fmla="*/ 320040 w 4305568"/>
              <a:gd name="connsiteY1" fmla="*/ 251460 h 857250"/>
              <a:gd name="connsiteX2" fmla="*/ 1543050 w 4305568"/>
              <a:gd name="connsiteY2" fmla="*/ 205740 h 857250"/>
              <a:gd name="connsiteX3" fmla="*/ 2891790 w 4305568"/>
              <a:gd name="connsiteY3" fmla="*/ 582930 h 857250"/>
              <a:gd name="connsiteX4" fmla="*/ 4160520 w 4305568"/>
              <a:gd name="connsiteY4" fmla="*/ 731520 h 857250"/>
              <a:gd name="connsiteX5" fmla="*/ 4240530 w 4305568"/>
              <a:gd name="connsiteY5" fmla="*/ 422910 h 857250"/>
              <a:gd name="connsiteX6" fmla="*/ 3829050 w 4305568"/>
              <a:gd name="connsiteY6" fmla="*/ 0 h 857250"/>
              <a:gd name="connsiteX0" fmla="*/ 0 w 4271278"/>
              <a:gd name="connsiteY0" fmla="*/ 525780 h 736386"/>
              <a:gd name="connsiteX1" fmla="*/ 285750 w 4271278"/>
              <a:gd name="connsiteY1" fmla="*/ 251460 h 736386"/>
              <a:gd name="connsiteX2" fmla="*/ 1508760 w 4271278"/>
              <a:gd name="connsiteY2" fmla="*/ 205740 h 736386"/>
              <a:gd name="connsiteX3" fmla="*/ 2857500 w 4271278"/>
              <a:gd name="connsiteY3" fmla="*/ 582930 h 736386"/>
              <a:gd name="connsiteX4" fmla="*/ 4126230 w 4271278"/>
              <a:gd name="connsiteY4" fmla="*/ 731520 h 736386"/>
              <a:gd name="connsiteX5" fmla="*/ 4206240 w 4271278"/>
              <a:gd name="connsiteY5" fmla="*/ 422910 h 736386"/>
              <a:gd name="connsiteX6" fmla="*/ 3794760 w 4271278"/>
              <a:gd name="connsiteY6" fmla="*/ 0 h 736386"/>
              <a:gd name="connsiteX0" fmla="*/ 0 w 4179838"/>
              <a:gd name="connsiteY0" fmla="*/ 834390 h 834390"/>
              <a:gd name="connsiteX1" fmla="*/ 194310 w 4179838"/>
              <a:gd name="connsiteY1" fmla="*/ 251460 h 834390"/>
              <a:gd name="connsiteX2" fmla="*/ 1417320 w 4179838"/>
              <a:gd name="connsiteY2" fmla="*/ 205740 h 834390"/>
              <a:gd name="connsiteX3" fmla="*/ 2766060 w 4179838"/>
              <a:gd name="connsiteY3" fmla="*/ 582930 h 834390"/>
              <a:gd name="connsiteX4" fmla="*/ 4034790 w 4179838"/>
              <a:gd name="connsiteY4" fmla="*/ 731520 h 834390"/>
              <a:gd name="connsiteX5" fmla="*/ 4114800 w 4179838"/>
              <a:gd name="connsiteY5" fmla="*/ 422910 h 834390"/>
              <a:gd name="connsiteX6" fmla="*/ 3703320 w 4179838"/>
              <a:gd name="connsiteY6" fmla="*/ 0 h 834390"/>
              <a:gd name="connsiteX0" fmla="*/ 25930 w 4205768"/>
              <a:gd name="connsiteY0" fmla="*/ 834390 h 834390"/>
              <a:gd name="connsiteX1" fmla="*/ 140230 w 4205768"/>
              <a:gd name="connsiteY1" fmla="*/ 251460 h 834390"/>
              <a:gd name="connsiteX2" fmla="*/ 1443250 w 4205768"/>
              <a:gd name="connsiteY2" fmla="*/ 205740 h 834390"/>
              <a:gd name="connsiteX3" fmla="*/ 2791990 w 4205768"/>
              <a:gd name="connsiteY3" fmla="*/ 582930 h 834390"/>
              <a:gd name="connsiteX4" fmla="*/ 4060720 w 4205768"/>
              <a:gd name="connsiteY4" fmla="*/ 731520 h 834390"/>
              <a:gd name="connsiteX5" fmla="*/ 4140730 w 4205768"/>
              <a:gd name="connsiteY5" fmla="*/ 422910 h 834390"/>
              <a:gd name="connsiteX6" fmla="*/ 3729250 w 4205768"/>
              <a:gd name="connsiteY6" fmla="*/ 0 h 834390"/>
              <a:gd name="connsiteX0" fmla="*/ 0 w 4294138"/>
              <a:gd name="connsiteY0" fmla="*/ 685800 h 736386"/>
              <a:gd name="connsiteX1" fmla="*/ 228600 w 4294138"/>
              <a:gd name="connsiteY1" fmla="*/ 251460 h 736386"/>
              <a:gd name="connsiteX2" fmla="*/ 1531620 w 4294138"/>
              <a:gd name="connsiteY2" fmla="*/ 205740 h 736386"/>
              <a:gd name="connsiteX3" fmla="*/ 2880360 w 4294138"/>
              <a:gd name="connsiteY3" fmla="*/ 582930 h 736386"/>
              <a:gd name="connsiteX4" fmla="*/ 4149090 w 4294138"/>
              <a:gd name="connsiteY4" fmla="*/ 731520 h 736386"/>
              <a:gd name="connsiteX5" fmla="*/ 4229100 w 4294138"/>
              <a:gd name="connsiteY5" fmla="*/ 422910 h 736386"/>
              <a:gd name="connsiteX6" fmla="*/ 3817620 w 4294138"/>
              <a:gd name="connsiteY6" fmla="*/ 0 h 736386"/>
              <a:gd name="connsiteX0" fmla="*/ 205756 w 4122704"/>
              <a:gd name="connsiteY0" fmla="*/ 880110 h 880110"/>
              <a:gd name="connsiteX1" fmla="*/ 57166 w 4122704"/>
              <a:gd name="connsiteY1" fmla="*/ 251460 h 880110"/>
              <a:gd name="connsiteX2" fmla="*/ 1360186 w 4122704"/>
              <a:gd name="connsiteY2" fmla="*/ 205740 h 880110"/>
              <a:gd name="connsiteX3" fmla="*/ 2708926 w 4122704"/>
              <a:gd name="connsiteY3" fmla="*/ 582930 h 880110"/>
              <a:gd name="connsiteX4" fmla="*/ 3977656 w 4122704"/>
              <a:gd name="connsiteY4" fmla="*/ 731520 h 880110"/>
              <a:gd name="connsiteX5" fmla="*/ 4057666 w 4122704"/>
              <a:gd name="connsiteY5" fmla="*/ 422910 h 880110"/>
              <a:gd name="connsiteX6" fmla="*/ 3646186 w 4122704"/>
              <a:gd name="connsiteY6" fmla="*/ 0 h 880110"/>
              <a:gd name="connsiteX0" fmla="*/ 359072 w 4276020"/>
              <a:gd name="connsiteY0" fmla="*/ 880110 h 880110"/>
              <a:gd name="connsiteX1" fmla="*/ 16172 w 4276020"/>
              <a:gd name="connsiteY1" fmla="*/ 582930 h 880110"/>
              <a:gd name="connsiteX2" fmla="*/ 210482 w 4276020"/>
              <a:gd name="connsiteY2" fmla="*/ 251460 h 880110"/>
              <a:gd name="connsiteX3" fmla="*/ 1513502 w 4276020"/>
              <a:gd name="connsiteY3" fmla="*/ 205740 h 880110"/>
              <a:gd name="connsiteX4" fmla="*/ 2862242 w 4276020"/>
              <a:gd name="connsiteY4" fmla="*/ 582930 h 880110"/>
              <a:gd name="connsiteX5" fmla="*/ 4130972 w 4276020"/>
              <a:gd name="connsiteY5" fmla="*/ 731520 h 880110"/>
              <a:gd name="connsiteX6" fmla="*/ 4210982 w 4276020"/>
              <a:gd name="connsiteY6" fmla="*/ 422910 h 880110"/>
              <a:gd name="connsiteX7" fmla="*/ 3799502 w 4276020"/>
              <a:gd name="connsiteY7" fmla="*/ 0 h 880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276020" h="880110">
                <a:moveTo>
                  <a:pt x="359072" y="880110"/>
                </a:moveTo>
                <a:cubicBezTo>
                  <a:pt x="332402" y="821055"/>
                  <a:pt x="40937" y="687705"/>
                  <a:pt x="16172" y="582930"/>
                </a:cubicBezTo>
                <a:cubicBezTo>
                  <a:pt x="-8593" y="478155"/>
                  <a:pt x="-39073" y="314325"/>
                  <a:pt x="210482" y="251460"/>
                </a:cubicBezTo>
                <a:cubicBezTo>
                  <a:pt x="460037" y="188595"/>
                  <a:pt x="1071542" y="150495"/>
                  <a:pt x="1513502" y="205740"/>
                </a:cubicBezTo>
                <a:cubicBezTo>
                  <a:pt x="1955462" y="260985"/>
                  <a:pt x="2425997" y="495300"/>
                  <a:pt x="2862242" y="582930"/>
                </a:cubicBezTo>
                <a:cubicBezTo>
                  <a:pt x="3298487" y="670560"/>
                  <a:pt x="3906182" y="758190"/>
                  <a:pt x="4130972" y="731520"/>
                </a:cubicBezTo>
                <a:cubicBezTo>
                  <a:pt x="4355762" y="704850"/>
                  <a:pt x="4266227" y="544830"/>
                  <a:pt x="4210982" y="422910"/>
                </a:cubicBezTo>
                <a:cubicBezTo>
                  <a:pt x="4155737" y="300990"/>
                  <a:pt x="3977619" y="150495"/>
                  <a:pt x="3799502" y="0"/>
                </a:cubicBezTo>
              </a:path>
            </a:pathLst>
          </a:custGeom>
          <a:noFill/>
          <a:ln>
            <a:solidFill>
              <a:srgbClr val="92D050"/>
            </a:solidFill>
            <a:headEnd type="stealth" w="lg" len="lg"/>
            <a:tailEnd type="stealth" w="lg" len="lg"/>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spcBef>
                <a:spcPct val="50000"/>
              </a:spcBef>
              <a:defRPr/>
            </a:pPr>
            <a:endParaRPr lang="en-GB">
              <a:solidFill>
                <a:srgbClr val="FFFFFF"/>
              </a:solidFill>
              <a:latin typeface="Tahoma"/>
            </a:endParaRPr>
          </a:p>
        </p:txBody>
      </p:sp>
      <p:sp>
        <p:nvSpPr>
          <p:cNvPr id="14" name="Freeform 13"/>
          <p:cNvSpPr/>
          <p:nvPr/>
        </p:nvSpPr>
        <p:spPr>
          <a:xfrm>
            <a:off x="6405563" y="5060951"/>
            <a:ext cx="544512" cy="1203325"/>
          </a:xfrm>
          <a:custGeom>
            <a:avLst/>
            <a:gdLst>
              <a:gd name="connsiteX0" fmla="*/ 502920 w 502920"/>
              <a:gd name="connsiteY0" fmla="*/ 14368 h 1203088"/>
              <a:gd name="connsiteX1" fmla="*/ 160020 w 502920"/>
              <a:gd name="connsiteY1" fmla="*/ 37228 h 1203088"/>
              <a:gd name="connsiteX2" fmla="*/ 0 w 502920"/>
              <a:gd name="connsiteY2" fmla="*/ 334408 h 1203088"/>
              <a:gd name="connsiteX3" fmla="*/ 160020 w 502920"/>
              <a:gd name="connsiteY3" fmla="*/ 677308 h 1203088"/>
              <a:gd name="connsiteX4" fmla="*/ 182880 w 502920"/>
              <a:gd name="connsiteY4" fmla="*/ 1020208 h 1203088"/>
              <a:gd name="connsiteX5" fmla="*/ 182880 w 502920"/>
              <a:gd name="connsiteY5" fmla="*/ 1203088 h 1203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2920" h="1203088">
                <a:moveTo>
                  <a:pt x="502920" y="14368"/>
                </a:moveTo>
                <a:cubicBezTo>
                  <a:pt x="373380" y="-872"/>
                  <a:pt x="243840" y="-16112"/>
                  <a:pt x="160020" y="37228"/>
                </a:cubicBezTo>
                <a:cubicBezTo>
                  <a:pt x="76200" y="90568"/>
                  <a:pt x="0" y="227728"/>
                  <a:pt x="0" y="334408"/>
                </a:cubicBezTo>
                <a:cubicBezTo>
                  <a:pt x="0" y="441088"/>
                  <a:pt x="129540" y="563008"/>
                  <a:pt x="160020" y="677308"/>
                </a:cubicBezTo>
                <a:cubicBezTo>
                  <a:pt x="190500" y="791608"/>
                  <a:pt x="179070" y="932578"/>
                  <a:pt x="182880" y="1020208"/>
                </a:cubicBezTo>
                <a:cubicBezTo>
                  <a:pt x="186690" y="1107838"/>
                  <a:pt x="184785" y="1155463"/>
                  <a:pt x="182880" y="1203088"/>
                </a:cubicBezTo>
              </a:path>
            </a:pathLst>
          </a:custGeom>
          <a:noFill/>
          <a:ln>
            <a:solidFill>
              <a:srgbClr val="92D050"/>
            </a:solidFill>
            <a:headEnd type="stealth" w="lg" len="lg"/>
            <a:tailEnd type="stealth" w="lg" len="lg"/>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spcBef>
                <a:spcPct val="50000"/>
              </a:spcBef>
              <a:defRPr/>
            </a:pPr>
            <a:endParaRPr lang="en-GB">
              <a:solidFill>
                <a:srgbClr val="FFFFFF"/>
              </a:solidFill>
              <a:latin typeface="Tahoma"/>
            </a:endParaRPr>
          </a:p>
        </p:txBody>
      </p:sp>
      <p:sp>
        <p:nvSpPr>
          <p:cNvPr id="16" name="Freeform 15"/>
          <p:cNvSpPr/>
          <p:nvPr/>
        </p:nvSpPr>
        <p:spPr>
          <a:xfrm>
            <a:off x="6096000" y="5635625"/>
            <a:ext cx="395288" cy="1200150"/>
          </a:xfrm>
          <a:custGeom>
            <a:avLst/>
            <a:gdLst>
              <a:gd name="connsiteX0" fmla="*/ 137353 w 366044"/>
              <a:gd name="connsiteY0" fmla="*/ 0 h 1200150"/>
              <a:gd name="connsiteX1" fmla="*/ 365953 w 366044"/>
              <a:gd name="connsiteY1" fmla="*/ 91440 h 1200150"/>
              <a:gd name="connsiteX2" fmla="*/ 114493 w 366044"/>
              <a:gd name="connsiteY2" fmla="*/ 91440 h 1200150"/>
              <a:gd name="connsiteX3" fmla="*/ 193 w 366044"/>
              <a:gd name="connsiteY3" fmla="*/ 388620 h 1200150"/>
              <a:gd name="connsiteX4" fmla="*/ 91633 w 366044"/>
              <a:gd name="connsiteY4" fmla="*/ 651510 h 1200150"/>
              <a:gd name="connsiteX5" fmla="*/ 251653 w 366044"/>
              <a:gd name="connsiteY5" fmla="*/ 948690 h 1200150"/>
              <a:gd name="connsiteX6" fmla="*/ 251653 w 366044"/>
              <a:gd name="connsiteY6" fmla="*/ 1200150 h 1200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6044" h="1200150">
                <a:moveTo>
                  <a:pt x="137353" y="0"/>
                </a:moveTo>
                <a:cubicBezTo>
                  <a:pt x="253558" y="38100"/>
                  <a:pt x="369763" y="76200"/>
                  <a:pt x="365953" y="91440"/>
                </a:cubicBezTo>
                <a:cubicBezTo>
                  <a:pt x="362143" y="106680"/>
                  <a:pt x="175453" y="41910"/>
                  <a:pt x="114493" y="91440"/>
                </a:cubicBezTo>
                <a:cubicBezTo>
                  <a:pt x="53533" y="140970"/>
                  <a:pt x="4003" y="295275"/>
                  <a:pt x="193" y="388620"/>
                </a:cubicBezTo>
                <a:cubicBezTo>
                  <a:pt x="-3617" y="481965"/>
                  <a:pt x="49723" y="558165"/>
                  <a:pt x="91633" y="651510"/>
                </a:cubicBezTo>
                <a:cubicBezTo>
                  <a:pt x="133543" y="744855"/>
                  <a:pt x="224983" y="857250"/>
                  <a:pt x="251653" y="948690"/>
                </a:cubicBezTo>
                <a:cubicBezTo>
                  <a:pt x="278323" y="1040130"/>
                  <a:pt x="264988" y="1120140"/>
                  <a:pt x="251653" y="1200150"/>
                </a:cubicBezTo>
              </a:path>
            </a:pathLst>
          </a:custGeom>
          <a:noFill/>
          <a:ln>
            <a:solidFill>
              <a:srgbClr val="92D050"/>
            </a:solidFill>
            <a:headEnd type="stealth" w="lg" len="lg"/>
            <a:tailEnd type="stealth" w="lg" len="lg"/>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spcBef>
                <a:spcPct val="50000"/>
              </a:spcBef>
              <a:defRPr/>
            </a:pPr>
            <a:endParaRPr lang="en-GB">
              <a:solidFill>
                <a:srgbClr val="FFFFFF"/>
              </a:solidFill>
              <a:latin typeface="Tahoma"/>
            </a:endParaRPr>
          </a:p>
        </p:txBody>
      </p:sp>
      <p:sp>
        <p:nvSpPr>
          <p:cNvPr id="21" name="TextBox 5"/>
          <p:cNvSpPr txBox="1">
            <a:spLocks noChangeArrowheads="1"/>
          </p:cNvSpPr>
          <p:nvPr/>
        </p:nvSpPr>
        <p:spPr bwMode="auto">
          <a:xfrm>
            <a:off x="6180139" y="5643564"/>
            <a:ext cx="422275" cy="523875"/>
          </a:xfrm>
          <a:prstGeom prst="rect">
            <a:avLst/>
          </a:prstGeom>
          <a:noFill/>
          <a:ln>
            <a:noFill/>
          </a:ln>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spcBef>
                <a:spcPct val="50000"/>
              </a:spcBef>
              <a:defRPr/>
            </a:pPr>
            <a:r>
              <a:rPr lang="en-GB" altLang="en-US" sz="2800" dirty="0">
                <a:solidFill>
                  <a:srgbClr val="FFCAAA">
                    <a:lumMod val="60000"/>
                    <a:lumOff val="40000"/>
                  </a:srgbClr>
                </a:solidFill>
              </a:rPr>
              <a:t>N</a:t>
            </a:r>
          </a:p>
        </p:txBody>
      </p:sp>
      <p:sp>
        <p:nvSpPr>
          <p:cNvPr id="22" name="TextBox 5"/>
          <p:cNvSpPr txBox="1">
            <a:spLocks noChangeArrowheads="1"/>
          </p:cNvSpPr>
          <p:nvPr/>
        </p:nvSpPr>
        <p:spPr bwMode="auto">
          <a:xfrm>
            <a:off x="6965951" y="4210051"/>
            <a:ext cx="422275" cy="523875"/>
          </a:xfrm>
          <a:prstGeom prst="rect">
            <a:avLst/>
          </a:prstGeom>
          <a:noFill/>
          <a:ln>
            <a:noFill/>
          </a:ln>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spcBef>
                <a:spcPct val="50000"/>
              </a:spcBef>
              <a:defRPr/>
            </a:pPr>
            <a:r>
              <a:rPr lang="en-GB" altLang="en-US" sz="2800" dirty="0">
                <a:solidFill>
                  <a:srgbClr val="FFCAAA">
                    <a:lumMod val="60000"/>
                    <a:lumOff val="40000"/>
                  </a:srgbClr>
                </a:solidFill>
              </a:rPr>
              <a:t>N</a:t>
            </a:r>
          </a:p>
        </p:txBody>
      </p:sp>
      <p:sp>
        <p:nvSpPr>
          <p:cNvPr id="17" name="Freeform 16"/>
          <p:cNvSpPr/>
          <p:nvPr/>
        </p:nvSpPr>
        <p:spPr>
          <a:xfrm>
            <a:off x="7188200" y="3519489"/>
            <a:ext cx="876300" cy="1692275"/>
          </a:xfrm>
          <a:custGeom>
            <a:avLst/>
            <a:gdLst>
              <a:gd name="connsiteX0" fmla="*/ 638544 w 809994"/>
              <a:gd name="connsiteY0" fmla="*/ 114678 h 1692018"/>
              <a:gd name="connsiteX1" fmla="*/ 249924 w 809994"/>
              <a:gd name="connsiteY1" fmla="*/ 378 h 1692018"/>
              <a:gd name="connsiteX2" fmla="*/ 44184 w 809994"/>
              <a:gd name="connsiteY2" fmla="*/ 148968 h 1692018"/>
              <a:gd name="connsiteX3" fmla="*/ 32754 w 809994"/>
              <a:gd name="connsiteY3" fmla="*/ 526158 h 1692018"/>
              <a:gd name="connsiteX4" fmla="*/ 409944 w 809994"/>
              <a:gd name="connsiteY4" fmla="*/ 971928 h 1692018"/>
              <a:gd name="connsiteX5" fmla="*/ 627114 w 809994"/>
              <a:gd name="connsiteY5" fmla="*/ 1360548 h 1692018"/>
              <a:gd name="connsiteX6" fmla="*/ 809994 w 809994"/>
              <a:gd name="connsiteY6" fmla="*/ 1692018 h 1692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09994" h="1692018">
                <a:moveTo>
                  <a:pt x="638544" y="114678"/>
                </a:moveTo>
                <a:cubicBezTo>
                  <a:pt x="493764" y="54670"/>
                  <a:pt x="348984" y="-5337"/>
                  <a:pt x="249924" y="378"/>
                </a:cubicBezTo>
                <a:cubicBezTo>
                  <a:pt x="150864" y="6093"/>
                  <a:pt x="80379" y="61338"/>
                  <a:pt x="44184" y="148968"/>
                </a:cubicBezTo>
                <a:cubicBezTo>
                  <a:pt x="7989" y="236598"/>
                  <a:pt x="-28206" y="388998"/>
                  <a:pt x="32754" y="526158"/>
                </a:cubicBezTo>
                <a:cubicBezTo>
                  <a:pt x="93714" y="663318"/>
                  <a:pt x="310884" y="832863"/>
                  <a:pt x="409944" y="971928"/>
                </a:cubicBezTo>
                <a:cubicBezTo>
                  <a:pt x="509004" y="1110993"/>
                  <a:pt x="560439" y="1240533"/>
                  <a:pt x="627114" y="1360548"/>
                </a:cubicBezTo>
                <a:cubicBezTo>
                  <a:pt x="693789" y="1480563"/>
                  <a:pt x="751891" y="1586290"/>
                  <a:pt x="809994" y="1692018"/>
                </a:cubicBezTo>
              </a:path>
            </a:pathLst>
          </a:custGeom>
          <a:noFill/>
          <a:ln>
            <a:solidFill>
              <a:srgbClr val="92D050"/>
            </a:solidFill>
            <a:headEnd type="stealth" w="lg" len="lg"/>
            <a:tailEnd type="stealth" w="lg" len="lg"/>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spcBef>
                <a:spcPct val="50000"/>
              </a:spcBef>
              <a:defRPr/>
            </a:pPr>
            <a:endParaRPr lang="en-GB">
              <a:solidFill>
                <a:srgbClr val="FFFFFF"/>
              </a:solidFill>
              <a:latin typeface="Tahoma"/>
            </a:endParaRPr>
          </a:p>
        </p:txBody>
      </p:sp>
      <p:sp>
        <p:nvSpPr>
          <p:cNvPr id="18" name="Freeform 17"/>
          <p:cNvSpPr/>
          <p:nvPr/>
        </p:nvSpPr>
        <p:spPr>
          <a:xfrm>
            <a:off x="6789738" y="4240213"/>
            <a:ext cx="544512" cy="1166812"/>
          </a:xfrm>
          <a:custGeom>
            <a:avLst/>
            <a:gdLst>
              <a:gd name="connsiteX0" fmla="*/ 503755 w 503755"/>
              <a:gd name="connsiteY0" fmla="*/ 0 h 1165860"/>
              <a:gd name="connsiteX1" fmla="*/ 160855 w 503755"/>
              <a:gd name="connsiteY1" fmla="*/ 34290 h 1165860"/>
              <a:gd name="connsiteX2" fmla="*/ 835 w 503755"/>
              <a:gd name="connsiteY2" fmla="*/ 205740 h 1165860"/>
              <a:gd name="connsiteX3" fmla="*/ 103705 w 503755"/>
              <a:gd name="connsiteY3" fmla="*/ 651510 h 1165860"/>
              <a:gd name="connsiteX4" fmla="*/ 229435 w 503755"/>
              <a:gd name="connsiteY4" fmla="*/ 971550 h 1165860"/>
              <a:gd name="connsiteX5" fmla="*/ 240865 w 503755"/>
              <a:gd name="connsiteY5" fmla="*/ 1165860 h 1165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755" h="1165860">
                <a:moveTo>
                  <a:pt x="503755" y="0"/>
                </a:moveTo>
                <a:cubicBezTo>
                  <a:pt x="374215" y="0"/>
                  <a:pt x="244675" y="0"/>
                  <a:pt x="160855" y="34290"/>
                </a:cubicBezTo>
                <a:cubicBezTo>
                  <a:pt x="77035" y="68580"/>
                  <a:pt x="10360" y="102870"/>
                  <a:pt x="835" y="205740"/>
                </a:cubicBezTo>
                <a:cubicBezTo>
                  <a:pt x="-8690" y="308610"/>
                  <a:pt x="65605" y="523875"/>
                  <a:pt x="103705" y="651510"/>
                </a:cubicBezTo>
                <a:cubicBezTo>
                  <a:pt x="141805" y="779145"/>
                  <a:pt x="206575" y="885825"/>
                  <a:pt x="229435" y="971550"/>
                </a:cubicBezTo>
                <a:cubicBezTo>
                  <a:pt x="252295" y="1057275"/>
                  <a:pt x="246580" y="1111567"/>
                  <a:pt x="240865" y="1165860"/>
                </a:cubicBezTo>
              </a:path>
            </a:pathLst>
          </a:custGeom>
          <a:noFill/>
          <a:ln>
            <a:solidFill>
              <a:srgbClr val="92D050"/>
            </a:solidFill>
            <a:headEnd type="stealth" w="lg" len="lg"/>
            <a:tailEnd type="stealth" w="lg" len="lg"/>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spcBef>
                <a:spcPct val="50000"/>
              </a:spcBef>
              <a:defRPr/>
            </a:pPr>
            <a:endParaRPr lang="en-GB">
              <a:solidFill>
                <a:srgbClr val="FFFFFF"/>
              </a:solidFill>
              <a:latin typeface="Tahoma"/>
            </a:endParaRPr>
          </a:p>
        </p:txBody>
      </p:sp>
      <p:sp>
        <p:nvSpPr>
          <p:cNvPr id="25" name="TextBox 5"/>
          <p:cNvSpPr txBox="1">
            <a:spLocks noChangeArrowheads="1"/>
          </p:cNvSpPr>
          <p:nvPr/>
        </p:nvSpPr>
        <p:spPr bwMode="auto">
          <a:xfrm>
            <a:off x="9728201" y="2327276"/>
            <a:ext cx="422275" cy="523875"/>
          </a:xfrm>
          <a:prstGeom prst="rect">
            <a:avLst/>
          </a:prstGeom>
          <a:noFill/>
          <a:ln>
            <a:noFill/>
          </a:ln>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spcBef>
                <a:spcPct val="50000"/>
              </a:spcBef>
              <a:defRPr/>
            </a:pPr>
            <a:r>
              <a:rPr lang="en-GB" altLang="en-US" sz="2800" dirty="0">
                <a:solidFill>
                  <a:srgbClr val="FFCAAA">
                    <a:lumMod val="60000"/>
                    <a:lumOff val="40000"/>
                  </a:srgbClr>
                </a:solidFill>
              </a:rPr>
              <a:t>N</a:t>
            </a:r>
          </a:p>
        </p:txBody>
      </p:sp>
      <p:sp>
        <p:nvSpPr>
          <p:cNvPr id="19" name="Freeform 18"/>
          <p:cNvSpPr/>
          <p:nvPr/>
        </p:nvSpPr>
        <p:spPr>
          <a:xfrm>
            <a:off x="8077201" y="1995489"/>
            <a:ext cx="2886075" cy="1411287"/>
          </a:xfrm>
          <a:custGeom>
            <a:avLst/>
            <a:gdLst>
              <a:gd name="connsiteX0" fmla="*/ 0 w 2663190"/>
              <a:gd name="connsiteY0" fmla="*/ 381383 h 1410083"/>
              <a:gd name="connsiteX1" fmla="*/ 605790 w 2663190"/>
              <a:gd name="connsiteY1" fmla="*/ 449963 h 1410083"/>
              <a:gd name="connsiteX2" fmla="*/ 1017270 w 2663190"/>
              <a:gd name="connsiteY2" fmla="*/ 278513 h 1410083"/>
              <a:gd name="connsiteX3" fmla="*/ 1165860 w 2663190"/>
              <a:gd name="connsiteY3" fmla="*/ 84203 h 1410083"/>
              <a:gd name="connsiteX4" fmla="*/ 1280160 w 2663190"/>
              <a:gd name="connsiteY4" fmla="*/ 15623 h 1410083"/>
              <a:gd name="connsiteX5" fmla="*/ 1805940 w 2663190"/>
              <a:gd name="connsiteY5" fmla="*/ 369953 h 1410083"/>
              <a:gd name="connsiteX6" fmla="*/ 2160270 w 2663190"/>
              <a:gd name="connsiteY6" fmla="*/ 701423 h 1410083"/>
              <a:gd name="connsiteX7" fmla="*/ 2434590 w 2663190"/>
              <a:gd name="connsiteY7" fmla="*/ 941453 h 1410083"/>
              <a:gd name="connsiteX8" fmla="*/ 2663190 w 2663190"/>
              <a:gd name="connsiteY8" fmla="*/ 1410083 h 1410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63190" h="1410083">
                <a:moveTo>
                  <a:pt x="0" y="381383"/>
                </a:moveTo>
                <a:cubicBezTo>
                  <a:pt x="218122" y="424245"/>
                  <a:pt x="436245" y="467108"/>
                  <a:pt x="605790" y="449963"/>
                </a:cubicBezTo>
                <a:cubicBezTo>
                  <a:pt x="775335" y="432818"/>
                  <a:pt x="923925" y="339473"/>
                  <a:pt x="1017270" y="278513"/>
                </a:cubicBezTo>
                <a:cubicBezTo>
                  <a:pt x="1110615" y="217553"/>
                  <a:pt x="1122045" y="128018"/>
                  <a:pt x="1165860" y="84203"/>
                </a:cubicBezTo>
                <a:cubicBezTo>
                  <a:pt x="1209675" y="40388"/>
                  <a:pt x="1173480" y="-32002"/>
                  <a:pt x="1280160" y="15623"/>
                </a:cubicBezTo>
                <a:cubicBezTo>
                  <a:pt x="1386840" y="63248"/>
                  <a:pt x="1659255" y="255653"/>
                  <a:pt x="1805940" y="369953"/>
                </a:cubicBezTo>
                <a:cubicBezTo>
                  <a:pt x="1952625" y="484253"/>
                  <a:pt x="2055495" y="606173"/>
                  <a:pt x="2160270" y="701423"/>
                </a:cubicBezTo>
                <a:cubicBezTo>
                  <a:pt x="2265045" y="796673"/>
                  <a:pt x="2350770" y="823343"/>
                  <a:pt x="2434590" y="941453"/>
                </a:cubicBezTo>
                <a:cubicBezTo>
                  <a:pt x="2518410" y="1059563"/>
                  <a:pt x="2590800" y="1234823"/>
                  <a:pt x="2663190" y="1410083"/>
                </a:cubicBezTo>
              </a:path>
            </a:pathLst>
          </a:custGeom>
          <a:noFill/>
          <a:ln>
            <a:solidFill>
              <a:schemeClr val="tx1"/>
            </a:solidFill>
            <a:headEnd type="none" w="lg" len="lg"/>
            <a:tailEnd type="stealth" w="lg" len="lg"/>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spcBef>
                <a:spcPct val="50000"/>
              </a:spcBef>
              <a:defRPr/>
            </a:pPr>
            <a:endParaRPr lang="en-GB">
              <a:solidFill>
                <a:srgbClr val="FFFFFF"/>
              </a:solidFill>
              <a:latin typeface="Tahoma"/>
            </a:endParaRPr>
          </a:p>
        </p:txBody>
      </p:sp>
      <p:sp>
        <p:nvSpPr>
          <p:cNvPr id="46106" name="TextBox 19"/>
          <p:cNvSpPr txBox="1">
            <a:spLocks noChangeArrowheads="1"/>
          </p:cNvSpPr>
          <p:nvPr/>
        </p:nvSpPr>
        <p:spPr bwMode="auto">
          <a:xfrm>
            <a:off x="9101139" y="1679575"/>
            <a:ext cx="414337" cy="23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900" b="1">
                <a:solidFill>
                  <a:schemeClr val="bg1"/>
                </a:solidFill>
                <a:latin typeface="Tahoma" panose="020B0604030504040204" pitchFamily="34" charset="0"/>
              </a:defRPr>
            </a:lvl1pPr>
            <a:lvl2pPr marL="742950" indent="-285750">
              <a:defRPr sz="900" b="1">
                <a:solidFill>
                  <a:schemeClr val="bg1"/>
                </a:solidFill>
                <a:latin typeface="Tahoma" panose="020B0604030504040204" pitchFamily="34" charset="0"/>
              </a:defRPr>
            </a:lvl2pPr>
            <a:lvl3pPr marL="1143000" indent="-228600">
              <a:defRPr sz="900" b="1">
                <a:solidFill>
                  <a:schemeClr val="bg1"/>
                </a:solidFill>
                <a:latin typeface="Tahoma" panose="020B0604030504040204" pitchFamily="34" charset="0"/>
              </a:defRPr>
            </a:lvl3pPr>
            <a:lvl4pPr marL="1600200" indent="-228600">
              <a:defRPr sz="900" b="1">
                <a:solidFill>
                  <a:schemeClr val="bg1"/>
                </a:solidFill>
                <a:latin typeface="Tahoma" panose="020B0604030504040204" pitchFamily="34" charset="0"/>
              </a:defRPr>
            </a:lvl4pPr>
            <a:lvl5pPr marL="2057400" indent="-228600">
              <a:defRPr sz="900" b="1">
                <a:solidFill>
                  <a:schemeClr val="bg1"/>
                </a:solidFill>
                <a:latin typeface="Tahoma" panose="020B0604030504040204" pitchFamily="34" charset="0"/>
              </a:defRPr>
            </a:lvl5pPr>
            <a:lvl6pPr marL="2514600" indent="-228600" eaLnBrk="0" fontAlgn="base" hangingPunct="0">
              <a:spcBef>
                <a:spcPct val="50000"/>
              </a:spcBef>
              <a:spcAft>
                <a:spcPct val="0"/>
              </a:spcAft>
              <a:defRPr sz="900" b="1">
                <a:solidFill>
                  <a:schemeClr val="bg1"/>
                </a:solidFill>
                <a:latin typeface="Tahoma" panose="020B0604030504040204" pitchFamily="34" charset="0"/>
              </a:defRPr>
            </a:lvl6pPr>
            <a:lvl7pPr marL="2971800" indent="-228600" eaLnBrk="0" fontAlgn="base" hangingPunct="0">
              <a:spcBef>
                <a:spcPct val="50000"/>
              </a:spcBef>
              <a:spcAft>
                <a:spcPct val="0"/>
              </a:spcAft>
              <a:defRPr sz="900" b="1">
                <a:solidFill>
                  <a:schemeClr val="bg1"/>
                </a:solidFill>
                <a:latin typeface="Tahoma" panose="020B0604030504040204" pitchFamily="34" charset="0"/>
              </a:defRPr>
            </a:lvl7pPr>
            <a:lvl8pPr marL="3429000" indent="-228600" eaLnBrk="0" fontAlgn="base" hangingPunct="0">
              <a:spcBef>
                <a:spcPct val="50000"/>
              </a:spcBef>
              <a:spcAft>
                <a:spcPct val="0"/>
              </a:spcAft>
              <a:defRPr sz="900" b="1">
                <a:solidFill>
                  <a:schemeClr val="bg1"/>
                </a:solidFill>
                <a:latin typeface="Tahoma" panose="020B0604030504040204" pitchFamily="34" charset="0"/>
              </a:defRPr>
            </a:lvl8pPr>
            <a:lvl9pPr marL="3886200" indent="-228600" eaLnBrk="0" fontAlgn="base" hangingPunct="0">
              <a:spcBef>
                <a:spcPct val="50000"/>
              </a:spcBef>
              <a:spcAft>
                <a:spcPct val="0"/>
              </a:spcAft>
              <a:defRPr sz="900" b="1">
                <a:solidFill>
                  <a:schemeClr val="bg1"/>
                </a:solidFill>
                <a:latin typeface="Tahoma" panose="020B0604030504040204" pitchFamily="34" charset="0"/>
              </a:defRPr>
            </a:lvl9pPr>
          </a:lstStyle>
          <a:p>
            <a:pPr>
              <a:spcBef>
                <a:spcPct val="50000"/>
              </a:spcBef>
            </a:pPr>
            <a:r>
              <a:rPr lang="en-CA" altLang="en-US">
                <a:solidFill>
                  <a:srgbClr val="FFFFFF"/>
                </a:solidFill>
              </a:rPr>
              <a:t>COL</a:t>
            </a:r>
            <a:endParaRPr lang="en-GB" altLang="en-US">
              <a:solidFill>
                <a:srgbClr val="FFFFFF"/>
              </a:solidFill>
            </a:endParaRPr>
          </a:p>
        </p:txBody>
      </p:sp>
      <p:sp>
        <p:nvSpPr>
          <p:cNvPr id="46107" name="TextBox 27"/>
          <p:cNvSpPr txBox="1">
            <a:spLocks noChangeArrowheads="1"/>
          </p:cNvSpPr>
          <p:nvPr/>
        </p:nvSpPr>
        <p:spPr bwMode="auto">
          <a:xfrm>
            <a:off x="6173789" y="1700214"/>
            <a:ext cx="414337" cy="23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900" b="1">
                <a:solidFill>
                  <a:schemeClr val="bg1"/>
                </a:solidFill>
                <a:latin typeface="Tahoma" panose="020B0604030504040204" pitchFamily="34" charset="0"/>
              </a:defRPr>
            </a:lvl1pPr>
            <a:lvl2pPr marL="742950" indent="-285750">
              <a:defRPr sz="900" b="1">
                <a:solidFill>
                  <a:schemeClr val="bg1"/>
                </a:solidFill>
                <a:latin typeface="Tahoma" panose="020B0604030504040204" pitchFamily="34" charset="0"/>
              </a:defRPr>
            </a:lvl2pPr>
            <a:lvl3pPr marL="1143000" indent="-228600">
              <a:defRPr sz="900" b="1">
                <a:solidFill>
                  <a:schemeClr val="bg1"/>
                </a:solidFill>
                <a:latin typeface="Tahoma" panose="020B0604030504040204" pitchFamily="34" charset="0"/>
              </a:defRPr>
            </a:lvl3pPr>
            <a:lvl4pPr marL="1600200" indent="-228600">
              <a:defRPr sz="900" b="1">
                <a:solidFill>
                  <a:schemeClr val="bg1"/>
                </a:solidFill>
                <a:latin typeface="Tahoma" panose="020B0604030504040204" pitchFamily="34" charset="0"/>
              </a:defRPr>
            </a:lvl4pPr>
            <a:lvl5pPr marL="2057400" indent="-228600">
              <a:defRPr sz="900" b="1">
                <a:solidFill>
                  <a:schemeClr val="bg1"/>
                </a:solidFill>
                <a:latin typeface="Tahoma" panose="020B0604030504040204" pitchFamily="34" charset="0"/>
              </a:defRPr>
            </a:lvl5pPr>
            <a:lvl6pPr marL="2514600" indent="-228600" eaLnBrk="0" fontAlgn="base" hangingPunct="0">
              <a:spcBef>
                <a:spcPct val="50000"/>
              </a:spcBef>
              <a:spcAft>
                <a:spcPct val="0"/>
              </a:spcAft>
              <a:defRPr sz="900" b="1">
                <a:solidFill>
                  <a:schemeClr val="bg1"/>
                </a:solidFill>
                <a:latin typeface="Tahoma" panose="020B0604030504040204" pitchFamily="34" charset="0"/>
              </a:defRPr>
            </a:lvl6pPr>
            <a:lvl7pPr marL="2971800" indent="-228600" eaLnBrk="0" fontAlgn="base" hangingPunct="0">
              <a:spcBef>
                <a:spcPct val="50000"/>
              </a:spcBef>
              <a:spcAft>
                <a:spcPct val="0"/>
              </a:spcAft>
              <a:defRPr sz="900" b="1">
                <a:solidFill>
                  <a:schemeClr val="bg1"/>
                </a:solidFill>
                <a:latin typeface="Tahoma" panose="020B0604030504040204" pitchFamily="34" charset="0"/>
              </a:defRPr>
            </a:lvl7pPr>
            <a:lvl8pPr marL="3429000" indent="-228600" eaLnBrk="0" fontAlgn="base" hangingPunct="0">
              <a:spcBef>
                <a:spcPct val="50000"/>
              </a:spcBef>
              <a:spcAft>
                <a:spcPct val="0"/>
              </a:spcAft>
              <a:defRPr sz="900" b="1">
                <a:solidFill>
                  <a:schemeClr val="bg1"/>
                </a:solidFill>
                <a:latin typeface="Tahoma" panose="020B0604030504040204" pitchFamily="34" charset="0"/>
              </a:defRPr>
            </a:lvl8pPr>
            <a:lvl9pPr marL="3886200" indent="-228600" eaLnBrk="0" fontAlgn="base" hangingPunct="0">
              <a:spcBef>
                <a:spcPct val="50000"/>
              </a:spcBef>
              <a:spcAft>
                <a:spcPct val="0"/>
              </a:spcAft>
              <a:defRPr sz="900" b="1">
                <a:solidFill>
                  <a:schemeClr val="bg1"/>
                </a:solidFill>
                <a:latin typeface="Tahoma" panose="020B0604030504040204" pitchFamily="34" charset="0"/>
              </a:defRPr>
            </a:lvl9pPr>
          </a:lstStyle>
          <a:p>
            <a:pPr>
              <a:spcBef>
                <a:spcPct val="50000"/>
              </a:spcBef>
            </a:pPr>
            <a:r>
              <a:rPr lang="en-CA" altLang="en-US">
                <a:solidFill>
                  <a:srgbClr val="FFFFFF"/>
                </a:solidFill>
              </a:rPr>
              <a:t>COL</a:t>
            </a:r>
            <a:endParaRPr lang="en-GB" altLang="en-US">
              <a:solidFill>
                <a:srgbClr val="FFFFFF"/>
              </a:solidFill>
            </a:endParaRPr>
          </a:p>
        </p:txBody>
      </p:sp>
      <p:sp>
        <p:nvSpPr>
          <p:cNvPr id="46108" name="TextBox 22"/>
          <p:cNvSpPr txBox="1">
            <a:spLocks noChangeArrowheads="1"/>
          </p:cNvSpPr>
          <p:nvPr/>
        </p:nvSpPr>
        <p:spPr bwMode="auto">
          <a:xfrm rot="1961121">
            <a:off x="8845550" y="2824164"/>
            <a:ext cx="1227138"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900" b="1">
                <a:solidFill>
                  <a:schemeClr val="bg1"/>
                </a:solidFill>
                <a:latin typeface="Tahoma" panose="020B0604030504040204" pitchFamily="34" charset="0"/>
              </a:defRPr>
            </a:lvl1pPr>
            <a:lvl2pPr marL="742950" indent="-285750">
              <a:defRPr sz="900" b="1">
                <a:solidFill>
                  <a:schemeClr val="bg1"/>
                </a:solidFill>
                <a:latin typeface="Tahoma" panose="020B0604030504040204" pitchFamily="34" charset="0"/>
              </a:defRPr>
            </a:lvl2pPr>
            <a:lvl3pPr marL="1143000" indent="-228600">
              <a:defRPr sz="900" b="1">
                <a:solidFill>
                  <a:schemeClr val="bg1"/>
                </a:solidFill>
                <a:latin typeface="Tahoma" panose="020B0604030504040204" pitchFamily="34" charset="0"/>
              </a:defRPr>
            </a:lvl3pPr>
            <a:lvl4pPr marL="1600200" indent="-228600">
              <a:defRPr sz="900" b="1">
                <a:solidFill>
                  <a:schemeClr val="bg1"/>
                </a:solidFill>
                <a:latin typeface="Tahoma" panose="020B0604030504040204" pitchFamily="34" charset="0"/>
              </a:defRPr>
            </a:lvl4pPr>
            <a:lvl5pPr marL="2057400" indent="-228600">
              <a:defRPr sz="900" b="1">
                <a:solidFill>
                  <a:schemeClr val="bg1"/>
                </a:solidFill>
                <a:latin typeface="Tahoma" panose="020B0604030504040204" pitchFamily="34" charset="0"/>
              </a:defRPr>
            </a:lvl5pPr>
            <a:lvl6pPr marL="2514600" indent="-228600" eaLnBrk="0" fontAlgn="base" hangingPunct="0">
              <a:spcBef>
                <a:spcPct val="50000"/>
              </a:spcBef>
              <a:spcAft>
                <a:spcPct val="0"/>
              </a:spcAft>
              <a:defRPr sz="900" b="1">
                <a:solidFill>
                  <a:schemeClr val="bg1"/>
                </a:solidFill>
                <a:latin typeface="Tahoma" panose="020B0604030504040204" pitchFamily="34" charset="0"/>
              </a:defRPr>
            </a:lvl6pPr>
            <a:lvl7pPr marL="2971800" indent="-228600" eaLnBrk="0" fontAlgn="base" hangingPunct="0">
              <a:spcBef>
                <a:spcPct val="50000"/>
              </a:spcBef>
              <a:spcAft>
                <a:spcPct val="0"/>
              </a:spcAft>
              <a:defRPr sz="900" b="1">
                <a:solidFill>
                  <a:schemeClr val="bg1"/>
                </a:solidFill>
                <a:latin typeface="Tahoma" panose="020B0604030504040204" pitchFamily="34" charset="0"/>
              </a:defRPr>
            </a:lvl7pPr>
            <a:lvl8pPr marL="3429000" indent="-228600" eaLnBrk="0" fontAlgn="base" hangingPunct="0">
              <a:spcBef>
                <a:spcPct val="50000"/>
              </a:spcBef>
              <a:spcAft>
                <a:spcPct val="0"/>
              </a:spcAft>
              <a:defRPr sz="900" b="1">
                <a:solidFill>
                  <a:schemeClr val="bg1"/>
                </a:solidFill>
                <a:latin typeface="Tahoma" panose="020B0604030504040204" pitchFamily="34" charset="0"/>
              </a:defRPr>
            </a:lvl8pPr>
            <a:lvl9pPr marL="3886200" indent="-228600" eaLnBrk="0" fontAlgn="base" hangingPunct="0">
              <a:spcBef>
                <a:spcPct val="50000"/>
              </a:spcBef>
              <a:spcAft>
                <a:spcPct val="0"/>
              </a:spcAft>
              <a:defRPr sz="900" b="1">
                <a:solidFill>
                  <a:schemeClr val="bg1"/>
                </a:solidFill>
                <a:latin typeface="Tahoma" panose="020B0604030504040204" pitchFamily="34" charset="0"/>
              </a:defRPr>
            </a:lvl9pPr>
          </a:lstStyle>
          <a:p>
            <a:pPr>
              <a:spcBef>
                <a:spcPct val="50000"/>
              </a:spcBef>
            </a:pPr>
            <a:r>
              <a:rPr lang="en-CA" altLang="en-US">
                <a:solidFill>
                  <a:srgbClr val="FF0000"/>
                </a:solidFill>
              </a:rPr>
              <a:t>There is an X here</a:t>
            </a:r>
            <a:endParaRPr lang="en-GB" altLang="en-US">
              <a:solidFill>
                <a:srgbClr val="FF0000"/>
              </a:solidFill>
            </a:endParaRPr>
          </a:p>
        </p:txBody>
      </p:sp>
      <p:sp>
        <p:nvSpPr>
          <p:cNvPr id="24" name="Freeform 23"/>
          <p:cNvSpPr/>
          <p:nvPr/>
        </p:nvSpPr>
        <p:spPr>
          <a:xfrm>
            <a:off x="4586289" y="1982789"/>
            <a:ext cx="6326187" cy="2382837"/>
          </a:xfrm>
          <a:custGeom>
            <a:avLst/>
            <a:gdLst>
              <a:gd name="connsiteX0" fmla="*/ 217275 w 5841495"/>
              <a:gd name="connsiteY0" fmla="*/ 394552 h 2383372"/>
              <a:gd name="connsiteX1" fmla="*/ 57255 w 5841495"/>
              <a:gd name="connsiteY1" fmla="*/ 63082 h 2383372"/>
              <a:gd name="connsiteX2" fmla="*/ 1074525 w 5841495"/>
              <a:gd name="connsiteY2" fmla="*/ 17362 h 2383372"/>
              <a:gd name="connsiteX3" fmla="*/ 2343255 w 5841495"/>
              <a:gd name="connsiteY3" fmla="*/ 268822 h 2383372"/>
              <a:gd name="connsiteX4" fmla="*/ 3097635 w 5841495"/>
              <a:gd name="connsiteY4" fmla="*/ 451702 h 2383372"/>
              <a:gd name="connsiteX5" fmla="*/ 4114905 w 5841495"/>
              <a:gd name="connsiteY5" fmla="*/ 840322 h 2383372"/>
              <a:gd name="connsiteX6" fmla="*/ 5155035 w 5841495"/>
              <a:gd name="connsiteY6" fmla="*/ 1548982 h 2383372"/>
              <a:gd name="connsiteX7" fmla="*/ 5760825 w 5841495"/>
              <a:gd name="connsiteY7" fmla="*/ 2223352 h 2383372"/>
              <a:gd name="connsiteX8" fmla="*/ 5817975 w 5841495"/>
              <a:gd name="connsiteY8" fmla="*/ 2383372 h 2383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41495" h="2383372">
                <a:moveTo>
                  <a:pt x="217275" y="394552"/>
                </a:moveTo>
                <a:cubicBezTo>
                  <a:pt x="65827" y="260249"/>
                  <a:pt x="-85620" y="125947"/>
                  <a:pt x="57255" y="63082"/>
                </a:cubicBezTo>
                <a:cubicBezTo>
                  <a:pt x="200130" y="217"/>
                  <a:pt x="693525" y="-16928"/>
                  <a:pt x="1074525" y="17362"/>
                </a:cubicBezTo>
                <a:cubicBezTo>
                  <a:pt x="1455525" y="51652"/>
                  <a:pt x="2006070" y="196432"/>
                  <a:pt x="2343255" y="268822"/>
                </a:cubicBezTo>
                <a:cubicBezTo>
                  <a:pt x="2680440" y="341212"/>
                  <a:pt x="2802360" y="356452"/>
                  <a:pt x="3097635" y="451702"/>
                </a:cubicBezTo>
                <a:cubicBezTo>
                  <a:pt x="3392910" y="546952"/>
                  <a:pt x="3772005" y="657442"/>
                  <a:pt x="4114905" y="840322"/>
                </a:cubicBezTo>
                <a:cubicBezTo>
                  <a:pt x="4457805" y="1023202"/>
                  <a:pt x="4880715" y="1318477"/>
                  <a:pt x="5155035" y="1548982"/>
                </a:cubicBezTo>
                <a:cubicBezTo>
                  <a:pt x="5429355" y="1779487"/>
                  <a:pt x="5650335" y="2084287"/>
                  <a:pt x="5760825" y="2223352"/>
                </a:cubicBezTo>
                <a:cubicBezTo>
                  <a:pt x="5871315" y="2362417"/>
                  <a:pt x="5844645" y="2372894"/>
                  <a:pt x="5817975" y="2383372"/>
                </a:cubicBezTo>
              </a:path>
            </a:pathLst>
          </a:custGeom>
          <a:noFill/>
          <a:ln>
            <a:solidFill>
              <a:srgbClr val="92D050"/>
            </a:solidFill>
            <a:headEnd type="stealth" w="lg" len="lg"/>
            <a:tailEnd type="stealth" w="lg" len="lg"/>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spcBef>
                <a:spcPct val="50000"/>
              </a:spcBef>
              <a:defRPr/>
            </a:pPr>
            <a:endParaRPr lang="en-GB">
              <a:solidFill>
                <a:srgbClr val="FFFFFF"/>
              </a:solidFill>
              <a:latin typeface="Tahoma"/>
            </a:endParaRPr>
          </a:p>
        </p:txBody>
      </p:sp>
      <p:sp>
        <p:nvSpPr>
          <p:cNvPr id="46110" name="Rectangle 3"/>
          <p:cNvSpPr>
            <a:spLocks noChangeArrowheads="1"/>
          </p:cNvSpPr>
          <p:nvPr/>
        </p:nvSpPr>
        <p:spPr bwMode="auto">
          <a:xfrm>
            <a:off x="1143000" y="0"/>
            <a:ext cx="99060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900" b="1">
                <a:solidFill>
                  <a:schemeClr val="bg1"/>
                </a:solidFill>
                <a:latin typeface="Tahoma" panose="020B0604030504040204" pitchFamily="34" charset="0"/>
              </a:defRPr>
            </a:lvl1pPr>
            <a:lvl2pPr marL="742950" indent="-285750">
              <a:defRPr sz="900" b="1">
                <a:solidFill>
                  <a:schemeClr val="bg1"/>
                </a:solidFill>
                <a:latin typeface="Tahoma" panose="020B0604030504040204" pitchFamily="34" charset="0"/>
              </a:defRPr>
            </a:lvl2pPr>
            <a:lvl3pPr marL="1143000" indent="-228600">
              <a:defRPr sz="900" b="1">
                <a:solidFill>
                  <a:schemeClr val="bg1"/>
                </a:solidFill>
                <a:latin typeface="Tahoma" panose="020B0604030504040204" pitchFamily="34" charset="0"/>
              </a:defRPr>
            </a:lvl3pPr>
            <a:lvl4pPr marL="1600200" indent="-228600">
              <a:defRPr sz="900" b="1">
                <a:solidFill>
                  <a:schemeClr val="bg1"/>
                </a:solidFill>
                <a:latin typeface="Tahoma" panose="020B0604030504040204" pitchFamily="34" charset="0"/>
              </a:defRPr>
            </a:lvl4pPr>
            <a:lvl5pPr marL="2057400" indent="-228600">
              <a:defRPr sz="900" b="1">
                <a:solidFill>
                  <a:schemeClr val="bg1"/>
                </a:solidFill>
                <a:latin typeface="Tahoma" panose="020B0604030504040204" pitchFamily="34" charset="0"/>
              </a:defRPr>
            </a:lvl5pPr>
            <a:lvl6pPr marL="2514600" indent="-228600" eaLnBrk="0" fontAlgn="base" hangingPunct="0">
              <a:spcBef>
                <a:spcPct val="50000"/>
              </a:spcBef>
              <a:spcAft>
                <a:spcPct val="0"/>
              </a:spcAft>
              <a:defRPr sz="900" b="1">
                <a:solidFill>
                  <a:schemeClr val="bg1"/>
                </a:solidFill>
                <a:latin typeface="Tahoma" panose="020B0604030504040204" pitchFamily="34" charset="0"/>
              </a:defRPr>
            </a:lvl6pPr>
            <a:lvl7pPr marL="2971800" indent="-228600" eaLnBrk="0" fontAlgn="base" hangingPunct="0">
              <a:spcBef>
                <a:spcPct val="50000"/>
              </a:spcBef>
              <a:spcAft>
                <a:spcPct val="0"/>
              </a:spcAft>
              <a:defRPr sz="900" b="1">
                <a:solidFill>
                  <a:schemeClr val="bg1"/>
                </a:solidFill>
                <a:latin typeface="Tahoma" panose="020B0604030504040204" pitchFamily="34" charset="0"/>
              </a:defRPr>
            </a:lvl7pPr>
            <a:lvl8pPr marL="3429000" indent="-228600" eaLnBrk="0" fontAlgn="base" hangingPunct="0">
              <a:spcBef>
                <a:spcPct val="50000"/>
              </a:spcBef>
              <a:spcAft>
                <a:spcPct val="0"/>
              </a:spcAft>
              <a:defRPr sz="900" b="1">
                <a:solidFill>
                  <a:schemeClr val="bg1"/>
                </a:solidFill>
                <a:latin typeface="Tahoma" panose="020B0604030504040204" pitchFamily="34" charset="0"/>
              </a:defRPr>
            </a:lvl8pPr>
            <a:lvl9pPr marL="3886200" indent="-228600" eaLnBrk="0" fontAlgn="base" hangingPunct="0">
              <a:spcBef>
                <a:spcPct val="50000"/>
              </a:spcBef>
              <a:spcAft>
                <a:spcPct val="0"/>
              </a:spcAft>
              <a:defRPr sz="900" b="1">
                <a:solidFill>
                  <a:schemeClr val="bg1"/>
                </a:solidFill>
                <a:latin typeface="Tahoma" panose="020B0604030504040204" pitchFamily="34" charset="0"/>
              </a:defRPr>
            </a:lvl9pPr>
          </a:lstStyle>
          <a:p>
            <a:pPr algn="ctr" eaLnBrk="0" hangingPunct="0">
              <a:spcBef>
                <a:spcPct val="50000"/>
              </a:spcBef>
            </a:pPr>
            <a:r>
              <a:rPr lang="en-GB" altLang="en-US" sz="3600">
                <a:solidFill>
                  <a:srgbClr val="FFFFFF"/>
                </a:solidFill>
                <a:latin typeface="Arial" panose="020B0604020202020204" pitchFamily="34" charset="0"/>
              </a:rPr>
              <a:t>Deformation Zone</a:t>
            </a:r>
            <a:endParaRPr lang="en-GB" altLang="en-US">
              <a:solidFill>
                <a:srgbClr val="FFFFFF"/>
              </a:solidFill>
              <a:latin typeface="Arial" panose="020B0604020202020204" pitchFamily="34" charset="0"/>
            </a:endParaRPr>
          </a:p>
        </p:txBody>
      </p:sp>
    </p:spTree>
    <p:extLst>
      <p:ext uri="{BB962C8B-B14F-4D97-AF65-F5344CB8AC3E}">
        <p14:creationId xmlns:p14="http://schemas.microsoft.com/office/powerpoint/2010/main" val="2570732186"/>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Rectangle 4"/>
          <p:cNvSpPr>
            <a:spLocks noChangeArrowheads="1"/>
          </p:cNvSpPr>
          <p:nvPr/>
        </p:nvSpPr>
        <p:spPr bwMode="auto">
          <a:xfrm>
            <a:off x="1524000" y="152400"/>
            <a:ext cx="9144000" cy="8273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5906" tIns="44671" rIns="85906" bIns="44671" anchor="ctr"/>
          <a:lstStyle>
            <a:lvl1pPr defTabSz="1133475">
              <a:tabLst>
                <a:tab pos="0" algn="l"/>
                <a:tab pos="1133475" algn="l"/>
                <a:tab pos="2268538" algn="l"/>
                <a:tab pos="3402013" algn="l"/>
                <a:tab pos="4535488" algn="l"/>
                <a:tab pos="5668963" algn="l"/>
                <a:tab pos="6804025" algn="l"/>
                <a:tab pos="7937500" algn="l"/>
                <a:tab pos="9070975" algn="l"/>
                <a:tab pos="10206038" algn="l"/>
                <a:tab pos="11339513" algn="l"/>
                <a:tab pos="12474575" algn="l"/>
              </a:tabLst>
              <a:defRPr sz="2800">
                <a:solidFill>
                  <a:schemeClr val="tx1"/>
                </a:solidFill>
                <a:latin typeface="Times New Roman" panose="02020603050405020304" pitchFamily="18" charset="0"/>
              </a:defRPr>
            </a:lvl1pPr>
            <a:lvl2pPr marL="742950" indent="-285750" defTabSz="1133475">
              <a:tabLst>
                <a:tab pos="0" algn="l"/>
                <a:tab pos="1133475" algn="l"/>
                <a:tab pos="2268538" algn="l"/>
                <a:tab pos="3402013" algn="l"/>
                <a:tab pos="4535488" algn="l"/>
                <a:tab pos="5668963" algn="l"/>
                <a:tab pos="6804025" algn="l"/>
                <a:tab pos="7937500" algn="l"/>
                <a:tab pos="9070975" algn="l"/>
                <a:tab pos="10206038" algn="l"/>
                <a:tab pos="11339513" algn="l"/>
                <a:tab pos="12474575" algn="l"/>
              </a:tabLst>
              <a:defRPr sz="2800">
                <a:solidFill>
                  <a:schemeClr val="tx1"/>
                </a:solidFill>
                <a:latin typeface="Times New Roman" panose="02020603050405020304" pitchFamily="18" charset="0"/>
              </a:defRPr>
            </a:lvl2pPr>
            <a:lvl3pPr marL="1143000" indent="-228600" defTabSz="1133475">
              <a:tabLst>
                <a:tab pos="0" algn="l"/>
                <a:tab pos="1133475" algn="l"/>
                <a:tab pos="2268538" algn="l"/>
                <a:tab pos="3402013" algn="l"/>
                <a:tab pos="4535488" algn="l"/>
                <a:tab pos="5668963" algn="l"/>
                <a:tab pos="6804025" algn="l"/>
                <a:tab pos="7937500" algn="l"/>
                <a:tab pos="9070975" algn="l"/>
                <a:tab pos="10206038" algn="l"/>
                <a:tab pos="11339513" algn="l"/>
                <a:tab pos="12474575" algn="l"/>
              </a:tabLst>
              <a:defRPr sz="2800">
                <a:solidFill>
                  <a:schemeClr val="tx1"/>
                </a:solidFill>
                <a:latin typeface="Times New Roman" panose="02020603050405020304" pitchFamily="18" charset="0"/>
              </a:defRPr>
            </a:lvl3pPr>
            <a:lvl4pPr marL="1600200" indent="-228600" defTabSz="1133475">
              <a:tabLst>
                <a:tab pos="0" algn="l"/>
                <a:tab pos="1133475" algn="l"/>
                <a:tab pos="2268538" algn="l"/>
                <a:tab pos="3402013" algn="l"/>
                <a:tab pos="4535488" algn="l"/>
                <a:tab pos="5668963" algn="l"/>
                <a:tab pos="6804025" algn="l"/>
                <a:tab pos="7937500" algn="l"/>
                <a:tab pos="9070975" algn="l"/>
                <a:tab pos="10206038" algn="l"/>
                <a:tab pos="11339513" algn="l"/>
                <a:tab pos="12474575" algn="l"/>
              </a:tabLst>
              <a:defRPr sz="2800">
                <a:solidFill>
                  <a:schemeClr val="tx1"/>
                </a:solidFill>
                <a:latin typeface="Times New Roman" panose="02020603050405020304" pitchFamily="18" charset="0"/>
              </a:defRPr>
            </a:lvl4pPr>
            <a:lvl5pPr marL="2057400" indent="-228600" defTabSz="1133475">
              <a:tabLst>
                <a:tab pos="0" algn="l"/>
                <a:tab pos="1133475" algn="l"/>
                <a:tab pos="2268538" algn="l"/>
                <a:tab pos="3402013" algn="l"/>
                <a:tab pos="4535488" algn="l"/>
                <a:tab pos="5668963" algn="l"/>
                <a:tab pos="6804025" algn="l"/>
                <a:tab pos="7937500" algn="l"/>
                <a:tab pos="9070975" algn="l"/>
                <a:tab pos="10206038" algn="l"/>
                <a:tab pos="11339513" algn="l"/>
                <a:tab pos="12474575" algn="l"/>
              </a:tabLst>
              <a:defRPr sz="2800">
                <a:solidFill>
                  <a:schemeClr val="tx1"/>
                </a:solidFill>
                <a:latin typeface="Times New Roman" panose="02020603050405020304" pitchFamily="18" charset="0"/>
              </a:defRPr>
            </a:lvl5pPr>
            <a:lvl6pPr marL="2514600" indent="-228600" algn="ctr" defTabSz="1133475" eaLnBrk="0" fontAlgn="base" hangingPunct="0">
              <a:spcBef>
                <a:spcPct val="0"/>
              </a:spcBef>
              <a:spcAft>
                <a:spcPct val="0"/>
              </a:spcAft>
              <a:tabLst>
                <a:tab pos="0" algn="l"/>
                <a:tab pos="1133475" algn="l"/>
                <a:tab pos="2268538" algn="l"/>
                <a:tab pos="3402013" algn="l"/>
                <a:tab pos="4535488" algn="l"/>
                <a:tab pos="5668963" algn="l"/>
                <a:tab pos="6804025" algn="l"/>
                <a:tab pos="7937500" algn="l"/>
                <a:tab pos="9070975" algn="l"/>
                <a:tab pos="10206038" algn="l"/>
                <a:tab pos="11339513" algn="l"/>
                <a:tab pos="12474575" algn="l"/>
              </a:tabLst>
              <a:defRPr sz="2800">
                <a:solidFill>
                  <a:schemeClr val="tx1"/>
                </a:solidFill>
                <a:latin typeface="Times New Roman" panose="02020603050405020304" pitchFamily="18" charset="0"/>
              </a:defRPr>
            </a:lvl6pPr>
            <a:lvl7pPr marL="2971800" indent="-228600" algn="ctr" defTabSz="1133475" eaLnBrk="0" fontAlgn="base" hangingPunct="0">
              <a:spcBef>
                <a:spcPct val="0"/>
              </a:spcBef>
              <a:spcAft>
                <a:spcPct val="0"/>
              </a:spcAft>
              <a:tabLst>
                <a:tab pos="0" algn="l"/>
                <a:tab pos="1133475" algn="l"/>
                <a:tab pos="2268538" algn="l"/>
                <a:tab pos="3402013" algn="l"/>
                <a:tab pos="4535488" algn="l"/>
                <a:tab pos="5668963" algn="l"/>
                <a:tab pos="6804025" algn="l"/>
                <a:tab pos="7937500" algn="l"/>
                <a:tab pos="9070975" algn="l"/>
                <a:tab pos="10206038" algn="l"/>
                <a:tab pos="11339513" algn="l"/>
                <a:tab pos="12474575" algn="l"/>
              </a:tabLst>
              <a:defRPr sz="2800">
                <a:solidFill>
                  <a:schemeClr val="tx1"/>
                </a:solidFill>
                <a:latin typeface="Times New Roman" panose="02020603050405020304" pitchFamily="18" charset="0"/>
              </a:defRPr>
            </a:lvl7pPr>
            <a:lvl8pPr marL="3429000" indent="-228600" algn="ctr" defTabSz="1133475" eaLnBrk="0" fontAlgn="base" hangingPunct="0">
              <a:spcBef>
                <a:spcPct val="0"/>
              </a:spcBef>
              <a:spcAft>
                <a:spcPct val="0"/>
              </a:spcAft>
              <a:tabLst>
                <a:tab pos="0" algn="l"/>
                <a:tab pos="1133475" algn="l"/>
                <a:tab pos="2268538" algn="l"/>
                <a:tab pos="3402013" algn="l"/>
                <a:tab pos="4535488" algn="l"/>
                <a:tab pos="5668963" algn="l"/>
                <a:tab pos="6804025" algn="l"/>
                <a:tab pos="7937500" algn="l"/>
                <a:tab pos="9070975" algn="l"/>
                <a:tab pos="10206038" algn="l"/>
                <a:tab pos="11339513" algn="l"/>
                <a:tab pos="12474575" algn="l"/>
              </a:tabLst>
              <a:defRPr sz="2800">
                <a:solidFill>
                  <a:schemeClr val="tx1"/>
                </a:solidFill>
                <a:latin typeface="Times New Roman" panose="02020603050405020304" pitchFamily="18" charset="0"/>
              </a:defRPr>
            </a:lvl8pPr>
            <a:lvl9pPr marL="3886200" indent="-228600" algn="ctr" defTabSz="1133475" eaLnBrk="0" fontAlgn="base" hangingPunct="0">
              <a:spcBef>
                <a:spcPct val="0"/>
              </a:spcBef>
              <a:spcAft>
                <a:spcPct val="0"/>
              </a:spcAft>
              <a:tabLst>
                <a:tab pos="0" algn="l"/>
                <a:tab pos="1133475" algn="l"/>
                <a:tab pos="2268538" algn="l"/>
                <a:tab pos="3402013" algn="l"/>
                <a:tab pos="4535488" algn="l"/>
                <a:tab pos="5668963" algn="l"/>
                <a:tab pos="6804025" algn="l"/>
                <a:tab pos="7937500" algn="l"/>
                <a:tab pos="9070975" algn="l"/>
                <a:tab pos="10206038" algn="l"/>
                <a:tab pos="11339513" algn="l"/>
                <a:tab pos="12474575" algn="l"/>
              </a:tabLst>
              <a:defRPr sz="2800">
                <a:solidFill>
                  <a:schemeClr val="tx1"/>
                </a:solidFill>
                <a:latin typeface="Times New Roman" panose="02020603050405020304" pitchFamily="18" charset="0"/>
              </a:defRPr>
            </a:lvl9pPr>
          </a:lstStyle>
          <a:p>
            <a:r>
              <a:rPr lang="en-GB" altLang="en-US" sz="3086" dirty="0">
                <a:solidFill>
                  <a:schemeClr val="accent2"/>
                </a:solidFill>
                <a:latin typeface="Arial" panose="020B0604020202020204" pitchFamily="34" charset="0"/>
              </a:rPr>
              <a:t>Summary: RGBs for Operational Forecasting</a:t>
            </a:r>
            <a:endParaRPr lang="en-GB" altLang="en-US" sz="2057" dirty="0">
              <a:solidFill>
                <a:schemeClr val="accent2"/>
              </a:solidFill>
            </a:endParaRPr>
          </a:p>
        </p:txBody>
      </p:sp>
      <p:pic>
        <p:nvPicPr>
          <p:cNvPr id="173059" name="Picture 5" descr="005_11_08_1200_rgb_10-09_09-07_0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13140" y="1021897"/>
            <a:ext cx="2775857" cy="46250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3060" name="Picture 6" descr="005_11_08_1200_rgb_05-06_08-09_0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76776" y="1021897"/>
            <a:ext cx="2775857" cy="46250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3061" name="Picture 7" descr="005_11_08_1200_rgb_02-04r-0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00283" y="1021897"/>
            <a:ext cx="2775857" cy="46250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3062" name="Text Box 8"/>
          <p:cNvSpPr txBox="1">
            <a:spLocks noChangeArrowheads="1"/>
          </p:cNvSpPr>
          <p:nvPr/>
        </p:nvSpPr>
        <p:spPr bwMode="auto">
          <a:xfrm>
            <a:off x="1524000" y="5651047"/>
            <a:ext cx="9144000" cy="4442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7281" tIns="43641" rIns="87281" bIns="43641">
            <a:spAutoFit/>
          </a:bodyPr>
          <a:lstStyle>
            <a:lvl1pPr defTabSz="849313">
              <a:defRPr sz="2800">
                <a:solidFill>
                  <a:schemeClr val="tx1"/>
                </a:solidFill>
                <a:latin typeface="Times New Roman" panose="02020603050405020304" pitchFamily="18" charset="0"/>
              </a:defRPr>
            </a:lvl1pPr>
            <a:lvl2pPr marL="742950" indent="-285750" defTabSz="849313">
              <a:defRPr sz="2800">
                <a:solidFill>
                  <a:schemeClr val="tx1"/>
                </a:solidFill>
                <a:latin typeface="Times New Roman" panose="02020603050405020304" pitchFamily="18" charset="0"/>
              </a:defRPr>
            </a:lvl2pPr>
            <a:lvl3pPr marL="1143000" indent="-228600" defTabSz="849313">
              <a:defRPr sz="2800">
                <a:solidFill>
                  <a:schemeClr val="tx1"/>
                </a:solidFill>
                <a:latin typeface="Times New Roman" panose="02020603050405020304" pitchFamily="18" charset="0"/>
              </a:defRPr>
            </a:lvl3pPr>
            <a:lvl4pPr marL="1600200" indent="-228600" defTabSz="849313">
              <a:defRPr sz="2800">
                <a:solidFill>
                  <a:schemeClr val="tx1"/>
                </a:solidFill>
                <a:latin typeface="Times New Roman" panose="02020603050405020304" pitchFamily="18" charset="0"/>
              </a:defRPr>
            </a:lvl4pPr>
            <a:lvl5pPr marL="2057400" indent="-228600" defTabSz="849313">
              <a:defRPr sz="2800">
                <a:solidFill>
                  <a:schemeClr val="tx1"/>
                </a:solidFill>
                <a:latin typeface="Times New Roman" panose="02020603050405020304" pitchFamily="18" charset="0"/>
              </a:defRPr>
            </a:lvl5pPr>
            <a:lvl6pPr marL="2514600" indent="-228600" algn="ctr" defTabSz="849313"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algn="ctr" defTabSz="849313"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algn="ctr" defTabSz="849313"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algn="ctr" defTabSz="849313" eaLnBrk="0" fontAlgn="base" hangingPunct="0">
              <a:spcBef>
                <a:spcPct val="0"/>
              </a:spcBef>
              <a:spcAft>
                <a:spcPct val="0"/>
              </a:spcAft>
              <a:defRPr sz="2800">
                <a:solidFill>
                  <a:schemeClr val="tx1"/>
                </a:solidFill>
                <a:latin typeface="Times New Roman" panose="02020603050405020304" pitchFamily="18" charset="0"/>
              </a:defRPr>
            </a:lvl9pPr>
          </a:lstStyle>
          <a:p>
            <a:r>
              <a:rPr lang="en-GB" altLang="en-US" sz="2314"/>
              <a:t>08 November 2005, 12:00 UTC</a:t>
            </a:r>
          </a:p>
        </p:txBody>
      </p:sp>
      <p:sp>
        <p:nvSpPr>
          <p:cNvPr id="173063" name="Text Box 9"/>
          <p:cNvSpPr txBox="1">
            <a:spLocks noChangeArrowheads="1"/>
          </p:cNvSpPr>
          <p:nvPr/>
        </p:nvSpPr>
        <p:spPr bwMode="auto">
          <a:xfrm>
            <a:off x="1713140" y="5095876"/>
            <a:ext cx="862755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800">
                <a:solidFill>
                  <a:schemeClr val="tx1"/>
                </a:solidFill>
                <a:latin typeface="Times New Roman" panose="02020603050405020304" pitchFamily="18" charset="0"/>
              </a:defRPr>
            </a:lvl9pPr>
          </a:lstStyle>
          <a:p>
            <a:pPr algn="l"/>
            <a:r>
              <a:rPr lang="en-GB" altLang="en-US" sz="2400">
                <a:solidFill>
                  <a:schemeClr val="bg1"/>
                </a:solidFill>
              </a:rPr>
              <a:t>Dust                               Airmass                          Day Microphysics</a:t>
            </a:r>
          </a:p>
        </p:txBody>
      </p:sp>
    </p:spTree>
    <p:extLst>
      <p:ext uri="{BB962C8B-B14F-4D97-AF65-F5344CB8AC3E}">
        <p14:creationId xmlns:p14="http://schemas.microsoft.com/office/powerpoint/2010/main" val="1570959449"/>
      </p:ext>
    </p:extLst>
  </p:cSld>
  <p:clrMapOvr>
    <a:masterClrMapping/>
  </p:clrMapOvr>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Rectangle 2"/>
          <p:cNvSpPr>
            <a:spLocks noChangeArrowheads="1"/>
          </p:cNvSpPr>
          <p:nvPr/>
        </p:nvSpPr>
        <p:spPr bwMode="auto">
          <a:xfrm>
            <a:off x="1524000" y="152400"/>
            <a:ext cx="9144000" cy="8273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5906" tIns="44671" rIns="85906" bIns="44671" anchor="ctr"/>
          <a:lstStyle>
            <a:lvl1pPr defTabSz="1133475">
              <a:tabLst>
                <a:tab pos="0" algn="l"/>
                <a:tab pos="1133475" algn="l"/>
                <a:tab pos="2268538" algn="l"/>
                <a:tab pos="3402013" algn="l"/>
                <a:tab pos="4535488" algn="l"/>
                <a:tab pos="5668963" algn="l"/>
                <a:tab pos="6804025" algn="l"/>
                <a:tab pos="7937500" algn="l"/>
                <a:tab pos="9070975" algn="l"/>
                <a:tab pos="10206038" algn="l"/>
                <a:tab pos="11339513" algn="l"/>
                <a:tab pos="12474575" algn="l"/>
              </a:tabLst>
              <a:defRPr sz="2800">
                <a:solidFill>
                  <a:schemeClr val="tx1"/>
                </a:solidFill>
                <a:latin typeface="Times New Roman" panose="02020603050405020304" pitchFamily="18" charset="0"/>
              </a:defRPr>
            </a:lvl1pPr>
            <a:lvl2pPr marL="742950" indent="-285750" defTabSz="1133475">
              <a:tabLst>
                <a:tab pos="0" algn="l"/>
                <a:tab pos="1133475" algn="l"/>
                <a:tab pos="2268538" algn="l"/>
                <a:tab pos="3402013" algn="l"/>
                <a:tab pos="4535488" algn="l"/>
                <a:tab pos="5668963" algn="l"/>
                <a:tab pos="6804025" algn="l"/>
                <a:tab pos="7937500" algn="l"/>
                <a:tab pos="9070975" algn="l"/>
                <a:tab pos="10206038" algn="l"/>
                <a:tab pos="11339513" algn="l"/>
                <a:tab pos="12474575" algn="l"/>
              </a:tabLst>
              <a:defRPr sz="2800">
                <a:solidFill>
                  <a:schemeClr val="tx1"/>
                </a:solidFill>
                <a:latin typeface="Times New Roman" panose="02020603050405020304" pitchFamily="18" charset="0"/>
              </a:defRPr>
            </a:lvl2pPr>
            <a:lvl3pPr marL="1143000" indent="-228600" defTabSz="1133475">
              <a:tabLst>
                <a:tab pos="0" algn="l"/>
                <a:tab pos="1133475" algn="l"/>
                <a:tab pos="2268538" algn="l"/>
                <a:tab pos="3402013" algn="l"/>
                <a:tab pos="4535488" algn="l"/>
                <a:tab pos="5668963" algn="l"/>
                <a:tab pos="6804025" algn="l"/>
                <a:tab pos="7937500" algn="l"/>
                <a:tab pos="9070975" algn="l"/>
                <a:tab pos="10206038" algn="l"/>
                <a:tab pos="11339513" algn="l"/>
                <a:tab pos="12474575" algn="l"/>
              </a:tabLst>
              <a:defRPr sz="2800">
                <a:solidFill>
                  <a:schemeClr val="tx1"/>
                </a:solidFill>
                <a:latin typeface="Times New Roman" panose="02020603050405020304" pitchFamily="18" charset="0"/>
              </a:defRPr>
            </a:lvl3pPr>
            <a:lvl4pPr marL="1600200" indent="-228600" defTabSz="1133475">
              <a:tabLst>
                <a:tab pos="0" algn="l"/>
                <a:tab pos="1133475" algn="l"/>
                <a:tab pos="2268538" algn="l"/>
                <a:tab pos="3402013" algn="l"/>
                <a:tab pos="4535488" algn="l"/>
                <a:tab pos="5668963" algn="l"/>
                <a:tab pos="6804025" algn="l"/>
                <a:tab pos="7937500" algn="l"/>
                <a:tab pos="9070975" algn="l"/>
                <a:tab pos="10206038" algn="l"/>
                <a:tab pos="11339513" algn="l"/>
                <a:tab pos="12474575" algn="l"/>
              </a:tabLst>
              <a:defRPr sz="2800">
                <a:solidFill>
                  <a:schemeClr val="tx1"/>
                </a:solidFill>
                <a:latin typeface="Times New Roman" panose="02020603050405020304" pitchFamily="18" charset="0"/>
              </a:defRPr>
            </a:lvl4pPr>
            <a:lvl5pPr marL="2057400" indent="-228600" defTabSz="1133475">
              <a:tabLst>
                <a:tab pos="0" algn="l"/>
                <a:tab pos="1133475" algn="l"/>
                <a:tab pos="2268538" algn="l"/>
                <a:tab pos="3402013" algn="l"/>
                <a:tab pos="4535488" algn="l"/>
                <a:tab pos="5668963" algn="l"/>
                <a:tab pos="6804025" algn="l"/>
                <a:tab pos="7937500" algn="l"/>
                <a:tab pos="9070975" algn="l"/>
                <a:tab pos="10206038" algn="l"/>
                <a:tab pos="11339513" algn="l"/>
                <a:tab pos="12474575" algn="l"/>
              </a:tabLst>
              <a:defRPr sz="2800">
                <a:solidFill>
                  <a:schemeClr val="tx1"/>
                </a:solidFill>
                <a:latin typeface="Times New Roman" panose="02020603050405020304" pitchFamily="18" charset="0"/>
              </a:defRPr>
            </a:lvl5pPr>
            <a:lvl6pPr marL="2514600" indent="-228600" algn="ctr" defTabSz="1133475" eaLnBrk="0" fontAlgn="base" hangingPunct="0">
              <a:spcBef>
                <a:spcPct val="0"/>
              </a:spcBef>
              <a:spcAft>
                <a:spcPct val="0"/>
              </a:spcAft>
              <a:tabLst>
                <a:tab pos="0" algn="l"/>
                <a:tab pos="1133475" algn="l"/>
                <a:tab pos="2268538" algn="l"/>
                <a:tab pos="3402013" algn="l"/>
                <a:tab pos="4535488" algn="l"/>
                <a:tab pos="5668963" algn="l"/>
                <a:tab pos="6804025" algn="l"/>
                <a:tab pos="7937500" algn="l"/>
                <a:tab pos="9070975" algn="l"/>
                <a:tab pos="10206038" algn="l"/>
                <a:tab pos="11339513" algn="l"/>
                <a:tab pos="12474575" algn="l"/>
              </a:tabLst>
              <a:defRPr sz="2800">
                <a:solidFill>
                  <a:schemeClr val="tx1"/>
                </a:solidFill>
                <a:latin typeface="Times New Roman" panose="02020603050405020304" pitchFamily="18" charset="0"/>
              </a:defRPr>
            </a:lvl6pPr>
            <a:lvl7pPr marL="2971800" indent="-228600" algn="ctr" defTabSz="1133475" eaLnBrk="0" fontAlgn="base" hangingPunct="0">
              <a:spcBef>
                <a:spcPct val="0"/>
              </a:spcBef>
              <a:spcAft>
                <a:spcPct val="0"/>
              </a:spcAft>
              <a:tabLst>
                <a:tab pos="0" algn="l"/>
                <a:tab pos="1133475" algn="l"/>
                <a:tab pos="2268538" algn="l"/>
                <a:tab pos="3402013" algn="l"/>
                <a:tab pos="4535488" algn="l"/>
                <a:tab pos="5668963" algn="l"/>
                <a:tab pos="6804025" algn="l"/>
                <a:tab pos="7937500" algn="l"/>
                <a:tab pos="9070975" algn="l"/>
                <a:tab pos="10206038" algn="l"/>
                <a:tab pos="11339513" algn="l"/>
                <a:tab pos="12474575" algn="l"/>
              </a:tabLst>
              <a:defRPr sz="2800">
                <a:solidFill>
                  <a:schemeClr val="tx1"/>
                </a:solidFill>
                <a:latin typeface="Times New Roman" panose="02020603050405020304" pitchFamily="18" charset="0"/>
              </a:defRPr>
            </a:lvl7pPr>
            <a:lvl8pPr marL="3429000" indent="-228600" algn="ctr" defTabSz="1133475" eaLnBrk="0" fontAlgn="base" hangingPunct="0">
              <a:spcBef>
                <a:spcPct val="0"/>
              </a:spcBef>
              <a:spcAft>
                <a:spcPct val="0"/>
              </a:spcAft>
              <a:tabLst>
                <a:tab pos="0" algn="l"/>
                <a:tab pos="1133475" algn="l"/>
                <a:tab pos="2268538" algn="l"/>
                <a:tab pos="3402013" algn="l"/>
                <a:tab pos="4535488" algn="l"/>
                <a:tab pos="5668963" algn="l"/>
                <a:tab pos="6804025" algn="l"/>
                <a:tab pos="7937500" algn="l"/>
                <a:tab pos="9070975" algn="l"/>
                <a:tab pos="10206038" algn="l"/>
                <a:tab pos="11339513" algn="l"/>
                <a:tab pos="12474575" algn="l"/>
              </a:tabLst>
              <a:defRPr sz="2800">
                <a:solidFill>
                  <a:schemeClr val="tx1"/>
                </a:solidFill>
                <a:latin typeface="Times New Roman" panose="02020603050405020304" pitchFamily="18" charset="0"/>
              </a:defRPr>
            </a:lvl8pPr>
            <a:lvl9pPr marL="3886200" indent="-228600" algn="ctr" defTabSz="1133475" eaLnBrk="0" fontAlgn="base" hangingPunct="0">
              <a:spcBef>
                <a:spcPct val="0"/>
              </a:spcBef>
              <a:spcAft>
                <a:spcPct val="0"/>
              </a:spcAft>
              <a:tabLst>
                <a:tab pos="0" algn="l"/>
                <a:tab pos="1133475" algn="l"/>
                <a:tab pos="2268538" algn="l"/>
                <a:tab pos="3402013" algn="l"/>
                <a:tab pos="4535488" algn="l"/>
                <a:tab pos="5668963" algn="l"/>
                <a:tab pos="6804025" algn="l"/>
                <a:tab pos="7937500" algn="l"/>
                <a:tab pos="9070975" algn="l"/>
                <a:tab pos="10206038" algn="l"/>
                <a:tab pos="11339513" algn="l"/>
                <a:tab pos="12474575" algn="l"/>
              </a:tabLst>
              <a:defRPr sz="2800">
                <a:solidFill>
                  <a:schemeClr val="tx1"/>
                </a:solidFill>
                <a:latin typeface="Times New Roman" panose="02020603050405020304" pitchFamily="18" charset="0"/>
              </a:defRPr>
            </a:lvl9pPr>
          </a:lstStyle>
          <a:p>
            <a:r>
              <a:rPr lang="en-GB" altLang="en-US" sz="3086" dirty="0">
                <a:solidFill>
                  <a:schemeClr val="accent2"/>
                </a:solidFill>
                <a:latin typeface="Arial" panose="020B0604020202020204" pitchFamily="34" charset="0"/>
              </a:rPr>
              <a:t>Summary: RGBs for Operational Forecasting</a:t>
            </a:r>
            <a:endParaRPr lang="en-GB" altLang="en-US" sz="2057" dirty="0">
              <a:solidFill>
                <a:schemeClr val="accent2"/>
              </a:solidFill>
            </a:endParaRPr>
          </a:p>
        </p:txBody>
      </p:sp>
      <p:sp>
        <p:nvSpPr>
          <p:cNvPr id="174083" name="Text Box 6"/>
          <p:cNvSpPr txBox="1">
            <a:spLocks noChangeArrowheads="1"/>
          </p:cNvSpPr>
          <p:nvPr/>
        </p:nvSpPr>
        <p:spPr bwMode="auto">
          <a:xfrm>
            <a:off x="1524000" y="5589814"/>
            <a:ext cx="9144000" cy="4442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7281" tIns="43641" rIns="87281" bIns="43641">
            <a:spAutoFit/>
          </a:bodyPr>
          <a:lstStyle>
            <a:lvl1pPr defTabSz="849313">
              <a:defRPr sz="2800">
                <a:solidFill>
                  <a:schemeClr val="tx1"/>
                </a:solidFill>
                <a:latin typeface="Times New Roman" panose="02020603050405020304" pitchFamily="18" charset="0"/>
              </a:defRPr>
            </a:lvl1pPr>
            <a:lvl2pPr marL="742950" indent="-285750" defTabSz="849313">
              <a:defRPr sz="2800">
                <a:solidFill>
                  <a:schemeClr val="tx1"/>
                </a:solidFill>
                <a:latin typeface="Times New Roman" panose="02020603050405020304" pitchFamily="18" charset="0"/>
              </a:defRPr>
            </a:lvl2pPr>
            <a:lvl3pPr marL="1143000" indent="-228600" defTabSz="849313">
              <a:defRPr sz="2800">
                <a:solidFill>
                  <a:schemeClr val="tx1"/>
                </a:solidFill>
                <a:latin typeface="Times New Roman" panose="02020603050405020304" pitchFamily="18" charset="0"/>
              </a:defRPr>
            </a:lvl3pPr>
            <a:lvl4pPr marL="1600200" indent="-228600" defTabSz="849313">
              <a:defRPr sz="2800">
                <a:solidFill>
                  <a:schemeClr val="tx1"/>
                </a:solidFill>
                <a:latin typeface="Times New Roman" panose="02020603050405020304" pitchFamily="18" charset="0"/>
              </a:defRPr>
            </a:lvl4pPr>
            <a:lvl5pPr marL="2057400" indent="-228600" defTabSz="849313">
              <a:defRPr sz="2800">
                <a:solidFill>
                  <a:schemeClr val="tx1"/>
                </a:solidFill>
                <a:latin typeface="Times New Roman" panose="02020603050405020304" pitchFamily="18" charset="0"/>
              </a:defRPr>
            </a:lvl5pPr>
            <a:lvl6pPr marL="2514600" indent="-228600" algn="ctr" defTabSz="849313"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algn="ctr" defTabSz="849313"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algn="ctr" defTabSz="849313"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algn="ctr" defTabSz="849313" eaLnBrk="0" fontAlgn="base" hangingPunct="0">
              <a:spcBef>
                <a:spcPct val="0"/>
              </a:spcBef>
              <a:spcAft>
                <a:spcPct val="0"/>
              </a:spcAft>
              <a:defRPr sz="2800">
                <a:solidFill>
                  <a:schemeClr val="tx1"/>
                </a:solidFill>
                <a:latin typeface="Times New Roman" panose="02020603050405020304" pitchFamily="18" charset="0"/>
              </a:defRPr>
            </a:lvl9pPr>
          </a:lstStyle>
          <a:p>
            <a:r>
              <a:rPr lang="en-GB" altLang="en-US" sz="2314"/>
              <a:t>19 March 2007, 08:00 UTC</a:t>
            </a:r>
          </a:p>
        </p:txBody>
      </p:sp>
      <p:pic>
        <p:nvPicPr>
          <p:cNvPr id="174084" name="Picture 7" descr="2007_03_19_0800_rgb_dus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13140" y="960664"/>
            <a:ext cx="2853417" cy="46277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085" name="Picture 8" descr="2007_03_19_0800_rgb_02-04r-0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38007" y="960664"/>
            <a:ext cx="2853418" cy="46277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086" name="Picture 9" descr="2007_03_19_0800_rgb_convectio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00283" y="960664"/>
            <a:ext cx="2853417" cy="46277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087" name="Text Box 10"/>
          <p:cNvSpPr txBox="1">
            <a:spLocks noChangeArrowheads="1"/>
          </p:cNvSpPr>
          <p:nvPr/>
        </p:nvSpPr>
        <p:spPr bwMode="auto">
          <a:xfrm>
            <a:off x="1713140" y="5095876"/>
            <a:ext cx="871187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800">
                <a:solidFill>
                  <a:schemeClr val="tx1"/>
                </a:solidFill>
                <a:latin typeface="Times New Roman" panose="02020603050405020304" pitchFamily="18" charset="0"/>
              </a:defRPr>
            </a:lvl9pPr>
          </a:lstStyle>
          <a:p>
            <a:pPr algn="l"/>
            <a:r>
              <a:rPr lang="en-GB" altLang="en-US" sz="2400">
                <a:solidFill>
                  <a:schemeClr val="bg1"/>
                </a:solidFill>
              </a:rPr>
              <a:t>Dust                                Day Microphysics        Convective Storms</a:t>
            </a:r>
          </a:p>
        </p:txBody>
      </p:sp>
    </p:spTree>
    <p:extLst>
      <p:ext uri="{BB962C8B-B14F-4D97-AF65-F5344CB8AC3E}">
        <p14:creationId xmlns:p14="http://schemas.microsoft.com/office/powerpoint/2010/main" val="2374907111"/>
      </p:ext>
    </p:extLst>
  </p:cSld>
  <p:clrMapOvr>
    <a:masterClrMapping/>
  </p:clrMapOvr>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Geophysical (L2+) products</a:t>
            </a:r>
            <a:endParaRPr lang="en-GB" dirty="0"/>
          </a:p>
        </p:txBody>
      </p:sp>
      <p:sp>
        <p:nvSpPr>
          <p:cNvPr id="3" name="Text Placeholder 2"/>
          <p:cNvSpPr>
            <a:spLocks noGrp="1"/>
          </p:cNvSpPr>
          <p:nvPr>
            <p:ph type="body" sz="quarter" idx="10"/>
          </p:nvPr>
        </p:nvSpPr>
        <p:spPr/>
        <p:txBody>
          <a:bodyPr>
            <a:normAutofit lnSpcReduction="10000"/>
          </a:bodyPr>
          <a:lstStyle/>
          <a:p>
            <a:r>
              <a:rPr lang="en-GB" dirty="0" smtClean="0"/>
              <a:t>Quantitative values derived from satellite data (height, temperature, pressure, humidity, chlorophyll, wind vector, etc.)</a:t>
            </a:r>
          </a:p>
          <a:p>
            <a:r>
              <a:rPr lang="en-GB" dirty="0" smtClean="0"/>
              <a:t>Includes multiple inputs (aside from the original satellite data):</a:t>
            </a:r>
          </a:p>
          <a:p>
            <a:pPr lvl="1"/>
            <a:r>
              <a:rPr lang="en-GB" dirty="0" smtClean="0"/>
              <a:t>Auxiliary satellite data</a:t>
            </a:r>
          </a:p>
          <a:p>
            <a:pPr lvl="1"/>
            <a:r>
              <a:rPr lang="en-GB" dirty="0" smtClean="0"/>
              <a:t>NWP variables</a:t>
            </a:r>
          </a:p>
          <a:p>
            <a:pPr lvl="1"/>
            <a:r>
              <a:rPr lang="en-GB" dirty="0" smtClean="0"/>
              <a:t>Look-up tables</a:t>
            </a:r>
          </a:p>
          <a:p>
            <a:pPr lvl="1"/>
            <a:r>
              <a:rPr lang="en-GB" dirty="0" smtClean="0"/>
              <a:t>Climatology</a:t>
            </a:r>
          </a:p>
          <a:p>
            <a:pPr lvl="1"/>
            <a:r>
              <a:rPr lang="en-GB" dirty="0" smtClean="0"/>
              <a:t>Background maps</a:t>
            </a:r>
          </a:p>
          <a:p>
            <a:pPr lvl="1"/>
            <a:r>
              <a:rPr lang="en-GB" dirty="0" smtClean="0"/>
              <a:t>Parametrization parameters</a:t>
            </a:r>
          </a:p>
          <a:p>
            <a:pPr lvl="1"/>
            <a:r>
              <a:rPr lang="en-GB" dirty="0" smtClean="0"/>
              <a:t>Corrections</a:t>
            </a:r>
          </a:p>
          <a:p>
            <a:pPr lvl="1"/>
            <a:r>
              <a:rPr lang="en-GB" dirty="0" smtClean="0"/>
              <a:t>…</a:t>
            </a:r>
          </a:p>
          <a:p>
            <a:pPr lvl="1"/>
            <a:endParaRPr lang="en-GB" dirty="0"/>
          </a:p>
        </p:txBody>
      </p:sp>
    </p:spTree>
    <p:extLst>
      <p:ext uri="{BB962C8B-B14F-4D97-AF65-F5344CB8AC3E}">
        <p14:creationId xmlns:p14="http://schemas.microsoft.com/office/powerpoint/2010/main" val="856197120"/>
      </p:ext>
    </p:extLst>
  </p:cSld>
  <p:clrMapOvr>
    <a:masterClrMapping/>
  </p:clrMapOvr>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Geophysical (L2+) products </a:t>
            </a:r>
            <a:endParaRPr lang="en-GB" dirty="0"/>
          </a:p>
        </p:txBody>
      </p:sp>
      <p:pic>
        <p:nvPicPr>
          <p:cNvPr id="5" name="Picture 4" descr="https://www.nwcsaf.org/ARCHIVO_GIF/2019161/S_NWC_CTTH_MSG4_Europe-VISIR_20190610T150000Z.ctth_pres.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2480" y="1019908"/>
            <a:ext cx="9716495" cy="54807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97505220"/>
      </p:ext>
    </p:extLst>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Curved Left Arrow 19"/>
          <p:cNvSpPr/>
          <p:nvPr/>
        </p:nvSpPr>
        <p:spPr bwMode="auto">
          <a:xfrm rot="1926904" flipV="1">
            <a:off x="10907059" y="3066795"/>
            <a:ext cx="377772" cy="2009330"/>
          </a:xfrm>
          <a:prstGeom prst="curvedLeftArrow">
            <a:avLst/>
          </a:prstGeom>
          <a:solidFill>
            <a:schemeClr val="tx2">
              <a:lumMod val="20000"/>
              <a:lumOff val="80000"/>
            </a:schemeClr>
          </a:solidFill>
          <a:ln w="9525" cap="flat" cmpd="sng" algn="ctr">
            <a:noFill/>
            <a:prstDash val="solid"/>
            <a:round/>
            <a:headEnd type="none" w="med" len="med"/>
            <a:tailEnd type="none" w="med" len="med"/>
          </a:ln>
          <a:effectLst/>
        </p:spPr>
        <p:txBody>
          <a:bodyPr vert="horz" wrap="square" lIns="36000" tIns="36000" rIns="36000" bIns="36000" numCol="1" rtlCol="0" anchor="t" anchorCtr="0" compatLnSpc="1">
            <a:prstTxWarp prst="textNoShape">
              <a:avLst/>
            </a:prstTxWarp>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GB" sz="900" b="1" i="0" u="none" strike="noStrike" cap="none" normalizeH="0" baseline="0" smtClean="0">
              <a:ln>
                <a:noFill/>
              </a:ln>
              <a:solidFill>
                <a:schemeClr val="bg1"/>
              </a:solidFill>
              <a:effectLst/>
              <a:latin typeface="Tahoma" pitchFamily="34" charset="0"/>
            </a:endParaRPr>
          </a:p>
        </p:txBody>
      </p:sp>
      <p:sp>
        <p:nvSpPr>
          <p:cNvPr id="15" name="Title 14"/>
          <p:cNvSpPr>
            <a:spLocks noGrp="1"/>
          </p:cNvSpPr>
          <p:nvPr>
            <p:ph type="title"/>
          </p:nvPr>
        </p:nvSpPr>
        <p:spPr/>
        <p:txBody>
          <a:bodyPr/>
          <a:lstStyle/>
          <a:p>
            <a:r>
              <a:rPr lang="en-GB" dirty="0" smtClean="0"/>
              <a:t>Photon to product</a:t>
            </a:r>
            <a:endParaRPr lang="en-GB" dirty="0"/>
          </a:p>
        </p:txBody>
      </p:sp>
      <p:sp>
        <p:nvSpPr>
          <p:cNvPr id="2" name="Explosion 2 1"/>
          <p:cNvSpPr/>
          <p:nvPr/>
        </p:nvSpPr>
        <p:spPr bwMode="auto">
          <a:xfrm>
            <a:off x="555045" y="1072696"/>
            <a:ext cx="1288474" cy="1301204"/>
          </a:xfrm>
          <a:prstGeom prst="irregularSeal2">
            <a:avLst/>
          </a:prstGeom>
          <a:solidFill>
            <a:srgbClr val="FEDB00"/>
          </a:solidFill>
          <a:ln w="9525" cap="flat" cmpd="sng" algn="ctr">
            <a:noFill/>
            <a:prstDash val="solid"/>
            <a:round/>
            <a:headEnd type="none" w="med" len="med"/>
            <a:tailEnd type="none" w="med" len="med"/>
          </a:ln>
          <a:effectLst/>
        </p:spPr>
        <p:txBody>
          <a:bodyPr vert="horz" wrap="square" lIns="36000" tIns="36000" rIns="36000" bIns="36000" numCol="1" rtlCol="0" anchor="t" anchorCtr="0" compatLnSpc="1">
            <a:prstTxWarp prst="textNoShape">
              <a:avLst/>
            </a:prstTxWarp>
          </a:bodyPr>
          <a:lstStyle/>
          <a:p>
            <a:pPr marL="0" marR="0" indent="0" algn="l" defTabSz="914400" rtl="0" eaLnBrk="0" fontAlgn="base" latinLnBrk="0" hangingPunct="0">
              <a:lnSpc>
                <a:spcPct val="100000"/>
              </a:lnSpc>
              <a:spcBef>
                <a:spcPct val="50000"/>
              </a:spcBef>
              <a:spcAft>
                <a:spcPct val="0"/>
              </a:spcAft>
              <a:buClrTx/>
              <a:buSzTx/>
              <a:buFontTx/>
              <a:buNone/>
              <a:tabLst/>
            </a:pPr>
            <a:r>
              <a:rPr lang="en-GB" sz="2400" dirty="0" err="1" smtClean="0">
                <a:solidFill>
                  <a:schemeClr val="tx1">
                    <a:lumMod val="75000"/>
                  </a:schemeClr>
                </a:solidFill>
              </a:rPr>
              <a:t>ph</a:t>
            </a:r>
            <a:endParaRPr kumimoji="0" lang="en-GB" sz="2400" i="0" u="none" strike="noStrike" cap="none" normalizeH="0" baseline="0" dirty="0" smtClean="0">
              <a:ln>
                <a:noFill/>
              </a:ln>
              <a:solidFill>
                <a:schemeClr val="tx1">
                  <a:lumMod val="75000"/>
                </a:schemeClr>
              </a:solidFill>
              <a:effectLst/>
              <a:latin typeface="Tahoma" pitchFamily="34" charset="0"/>
            </a:endParaRPr>
          </a:p>
        </p:txBody>
      </p:sp>
      <p:pic>
        <p:nvPicPr>
          <p:cNvPr id="3" name="Picture 2"/>
          <p:cNvPicPr>
            <a:picLocks noChangeAspect="1"/>
          </p:cNvPicPr>
          <p:nvPr/>
        </p:nvPicPr>
        <p:blipFill>
          <a:blip r:embed="rId2"/>
          <a:stretch>
            <a:fillRect/>
          </a:stretch>
        </p:blipFill>
        <p:spPr>
          <a:xfrm>
            <a:off x="9116878" y="1389888"/>
            <a:ext cx="2687932" cy="1638358"/>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5" name="Curved Left Arrow 4"/>
          <p:cNvSpPr/>
          <p:nvPr/>
        </p:nvSpPr>
        <p:spPr bwMode="auto">
          <a:xfrm rot="6587268" flipH="1" flipV="1">
            <a:off x="4901047" y="-1059775"/>
            <a:ext cx="574474" cy="6724941"/>
          </a:xfrm>
          <a:prstGeom prst="curvedLeftArrow">
            <a:avLst/>
          </a:prstGeom>
          <a:solidFill>
            <a:schemeClr val="tx2">
              <a:lumMod val="20000"/>
              <a:lumOff val="80000"/>
            </a:schemeClr>
          </a:solidFill>
          <a:ln w="9525" cap="flat" cmpd="sng" algn="ctr">
            <a:noFill/>
            <a:prstDash val="solid"/>
            <a:round/>
            <a:headEnd type="none" w="med" len="med"/>
            <a:tailEnd type="none" w="med" len="med"/>
          </a:ln>
          <a:effectLst/>
        </p:spPr>
        <p:txBody>
          <a:bodyPr vert="horz" wrap="square" lIns="36000" tIns="36000" rIns="36000" bIns="36000" numCol="1" rtlCol="0" anchor="t" anchorCtr="0" compatLnSpc="1">
            <a:prstTxWarp prst="textNoShape">
              <a:avLst/>
            </a:prstTxWarp>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GB" sz="900" b="1" i="0" u="none" strike="noStrike" cap="none" normalizeH="0" baseline="0" smtClean="0">
              <a:ln>
                <a:noFill/>
              </a:ln>
              <a:solidFill>
                <a:schemeClr val="bg1"/>
              </a:solidFill>
              <a:effectLst/>
              <a:latin typeface="Tahoma" pitchFamily="34" charset="0"/>
            </a:endParaRPr>
          </a:p>
        </p:txBody>
      </p:sp>
      <p:sp>
        <p:nvSpPr>
          <p:cNvPr id="10" name="Moon 9"/>
          <p:cNvSpPr/>
          <p:nvPr/>
        </p:nvSpPr>
        <p:spPr bwMode="auto">
          <a:xfrm rot="16014144">
            <a:off x="984623" y="1768160"/>
            <a:ext cx="149626" cy="387600"/>
          </a:xfrm>
          <a:prstGeom prst="moon">
            <a:avLst/>
          </a:prstGeom>
          <a:solidFill>
            <a:schemeClr val="tx1">
              <a:lumMod val="75000"/>
            </a:schemeClr>
          </a:solidFill>
          <a:ln w="9525" cap="flat" cmpd="sng" algn="ctr">
            <a:noFill/>
            <a:prstDash val="solid"/>
            <a:round/>
            <a:headEnd type="none" w="med" len="med"/>
            <a:tailEnd type="none" w="med" len="med"/>
          </a:ln>
          <a:effectLst/>
        </p:spPr>
        <p:txBody>
          <a:bodyPr vert="horz" wrap="square" lIns="36000" tIns="36000" rIns="36000" bIns="36000" numCol="1" rtlCol="0" anchor="t" anchorCtr="0" compatLnSpc="1">
            <a:prstTxWarp prst="textNoShape">
              <a:avLst/>
            </a:prstTxWarp>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GB" sz="900" b="1" i="0" u="none" strike="noStrike" cap="none" normalizeH="0" baseline="0" smtClean="0">
              <a:ln>
                <a:noFill/>
              </a:ln>
              <a:solidFill>
                <a:schemeClr val="bg1"/>
              </a:solidFill>
              <a:effectLst/>
              <a:latin typeface="Tahoma" pitchFamily="34" charset="0"/>
            </a:endParaRPr>
          </a:p>
        </p:txBody>
      </p:sp>
      <p:pic>
        <p:nvPicPr>
          <p:cNvPr id="16" name="Picture 15"/>
          <p:cNvPicPr>
            <a:picLocks noChangeAspect="1"/>
          </p:cNvPicPr>
          <p:nvPr/>
        </p:nvPicPr>
        <p:blipFill>
          <a:blip r:embed="rId3"/>
          <a:stretch>
            <a:fillRect/>
          </a:stretch>
        </p:blipFill>
        <p:spPr>
          <a:xfrm>
            <a:off x="2090216" y="1589174"/>
            <a:ext cx="4975348" cy="2134129"/>
          </a:xfrm>
          <a:prstGeom prst="rect">
            <a:avLst/>
          </a:prstGeom>
          <a:ln>
            <a:noFill/>
          </a:ln>
          <a:effectLst>
            <a:softEdge rad="112500"/>
          </a:effectLst>
        </p:spPr>
      </p:pic>
      <p:sp>
        <p:nvSpPr>
          <p:cNvPr id="4" name="Up Arrow 3"/>
          <p:cNvSpPr/>
          <p:nvPr/>
        </p:nvSpPr>
        <p:spPr bwMode="auto">
          <a:xfrm rot="16200000">
            <a:off x="4579281" y="764384"/>
            <a:ext cx="399081" cy="1046685"/>
          </a:xfrm>
          <a:prstGeom prst="upArrow">
            <a:avLst/>
          </a:prstGeom>
          <a:ln>
            <a:headEnd type="none" w="med" len="med"/>
            <a:tailEnd type="none" w="med" len="med"/>
          </a:ln>
        </p:spPr>
        <p:style>
          <a:lnRef idx="2">
            <a:schemeClr val="accent3"/>
          </a:lnRef>
          <a:fillRef idx="1">
            <a:schemeClr val="lt1"/>
          </a:fillRef>
          <a:effectRef idx="0">
            <a:schemeClr val="accent3"/>
          </a:effectRef>
          <a:fontRef idx="minor">
            <a:schemeClr val="dk1"/>
          </a:fontRef>
        </p:style>
        <p:txBody>
          <a:bodyPr vert="horz" wrap="square" lIns="36000" tIns="36000" rIns="36000" bIns="36000" numCol="1" rtlCol="0" anchor="t" anchorCtr="0" compatLnSpc="1">
            <a:prstTxWarp prst="textNoShape">
              <a:avLst/>
            </a:prstTxWarp>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GB" sz="900" b="1" i="0" u="none" strike="noStrike" cap="none" normalizeH="0" baseline="0" smtClean="0">
              <a:ln>
                <a:noFill/>
              </a:ln>
              <a:solidFill>
                <a:schemeClr val="bg1"/>
              </a:solidFill>
              <a:effectLst/>
              <a:latin typeface="Tahoma" pitchFamily="34" charset="0"/>
            </a:endParaRPr>
          </a:p>
        </p:txBody>
      </p:sp>
      <p:sp>
        <p:nvSpPr>
          <p:cNvPr id="12" name="Up Arrow 11"/>
          <p:cNvSpPr/>
          <p:nvPr/>
        </p:nvSpPr>
        <p:spPr bwMode="auto">
          <a:xfrm rot="5400000">
            <a:off x="5998663" y="770664"/>
            <a:ext cx="399081" cy="1046685"/>
          </a:xfrm>
          <a:prstGeom prst="upArrow">
            <a:avLst/>
          </a:prstGeom>
          <a:ln>
            <a:headEnd type="none" w="med" len="med"/>
            <a:tailEnd type="none" w="med" len="med"/>
          </a:ln>
        </p:spPr>
        <p:style>
          <a:lnRef idx="2">
            <a:schemeClr val="accent3"/>
          </a:lnRef>
          <a:fillRef idx="1">
            <a:schemeClr val="lt1"/>
          </a:fillRef>
          <a:effectRef idx="0">
            <a:schemeClr val="accent3"/>
          </a:effectRef>
          <a:fontRef idx="minor">
            <a:schemeClr val="dk1"/>
          </a:fontRef>
        </p:style>
        <p:txBody>
          <a:bodyPr vert="horz" wrap="square" lIns="36000" tIns="36000" rIns="36000" bIns="36000" numCol="1" rtlCol="0" anchor="t" anchorCtr="0" compatLnSpc="1">
            <a:prstTxWarp prst="textNoShape">
              <a:avLst/>
            </a:prstTxWarp>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GB" sz="900" b="0" i="0" u="none" strike="noStrike" cap="none" normalizeH="0" baseline="0" dirty="0" smtClean="0">
              <a:ln>
                <a:noFill/>
              </a:ln>
              <a:solidFill>
                <a:schemeClr val="bg1"/>
              </a:solidFill>
              <a:effectLst/>
              <a:latin typeface="Tahoma" pitchFamily="34" charset="0"/>
            </a:endParaRPr>
          </a:p>
        </p:txBody>
      </p:sp>
      <p:sp>
        <p:nvSpPr>
          <p:cNvPr id="6" name="Rectangle 5"/>
          <p:cNvSpPr/>
          <p:nvPr/>
        </p:nvSpPr>
        <p:spPr>
          <a:xfrm>
            <a:off x="4622049" y="901822"/>
            <a:ext cx="482824" cy="230832"/>
          </a:xfrm>
          <a:prstGeom prst="rect">
            <a:avLst/>
          </a:prstGeom>
        </p:spPr>
        <p:txBody>
          <a:bodyPr wrap="none">
            <a:spAutoFit/>
          </a:bodyPr>
          <a:lstStyle/>
          <a:p>
            <a:r>
              <a:rPr lang="en-GB" dirty="0" smtClean="0"/>
              <a:t>Solar</a:t>
            </a:r>
            <a:endParaRPr lang="en-GB" dirty="0"/>
          </a:p>
        </p:txBody>
      </p:sp>
      <p:sp>
        <p:nvSpPr>
          <p:cNvPr id="17" name="Rectangle 16"/>
          <p:cNvSpPr/>
          <p:nvPr/>
        </p:nvSpPr>
        <p:spPr>
          <a:xfrm>
            <a:off x="5944483" y="903895"/>
            <a:ext cx="324128" cy="230832"/>
          </a:xfrm>
          <a:prstGeom prst="rect">
            <a:avLst/>
          </a:prstGeom>
        </p:spPr>
        <p:txBody>
          <a:bodyPr wrap="none">
            <a:spAutoFit/>
          </a:bodyPr>
          <a:lstStyle/>
          <a:p>
            <a:r>
              <a:rPr lang="en-GB" dirty="0" smtClean="0"/>
              <a:t>IR</a:t>
            </a:r>
            <a:endParaRPr lang="en-GB" dirty="0"/>
          </a:p>
        </p:txBody>
      </p:sp>
      <p:pic>
        <p:nvPicPr>
          <p:cNvPr id="19" name="Picture 2" descr="CERES Radiation Balance Imag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32789" y="3965311"/>
            <a:ext cx="4041254" cy="276273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22" name="Picture 21"/>
          <p:cNvPicPr>
            <a:picLocks noChangeAspect="1"/>
          </p:cNvPicPr>
          <p:nvPr/>
        </p:nvPicPr>
        <p:blipFill>
          <a:blip r:embed="rId5"/>
          <a:stretch>
            <a:fillRect/>
          </a:stretch>
        </p:blipFill>
        <p:spPr>
          <a:xfrm>
            <a:off x="5928360" y="3718814"/>
            <a:ext cx="356373" cy="294008"/>
          </a:xfrm>
          <a:prstGeom prst="rect">
            <a:avLst/>
          </a:prstGeom>
          <a:ln>
            <a:noFill/>
          </a:ln>
          <a:effectLst>
            <a:outerShdw blurRad="292100" dist="139700" dir="2700000" algn="tl" rotWithShape="0">
              <a:srgbClr val="333333">
                <a:alpha val="65000"/>
              </a:srgbClr>
            </a:outerShdw>
          </a:effectLst>
        </p:spPr>
      </p:pic>
      <p:pic>
        <p:nvPicPr>
          <p:cNvPr id="23" name="Picture 22"/>
          <p:cNvPicPr>
            <a:picLocks noChangeAspect="1"/>
          </p:cNvPicPr>
          <p:nvPr/>
        </p:nvPicPr>
        <p:blipFill>
          <a:blip r:embed="rId5"/>
          <a:stretch>
            <a:fillRect/>
          </a:stretch>
        </p:blipFill>
        <p:spPr>
          <a:xfrm>
            <a:off x="9280391" y="3664624"/>
            <a:ext cx="356373" cy="29400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853247709"/>
      </p:ext>
    </p:extLst>
  </p:cSld>
  <p:clrMapOvr>
    <a:masterClrMapping/>
  </p:clrMapOvr>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Geophysical (L2+) products</a:t>
            </a:r>
            <a:endParaRPr lang="en-GB" dirty="0"/>
          </a:p>
        </p:txBody>
      </p:sp>
      <p:sp>
        <p:nvSpPr>
          <p:cNvPr id="3" name="Text Placeholder 2"/>
          <p:cNvSpPr>
            <a:spLocks noGrp="1"/>
          </p:cNvSpPr>
          <p:nvPr>
            <p:ph type="body" sz="quarter" idx="10"/>
          </p:nvPr>
        </p:nvSpPr>
        <p:spPr/>
        <p:txBody>
          <a:bodyPr/>
          <a:lstStyle/>
          <a:p>
            <a:endParaRPr lang="en-GB"/>
          </a:p>
        </p:txBody>
      </p:sp>
      <p:pic>
        <p:nvPicPr>
          <p:cNvPr id="4" name="Picture 3"/>
          <p:cNvPicPr>
            <a:picLocks noChangeAspect="1"/>
          </p:cNvPicPr>
          <p:nvPr/>
        </p:nvPicPr>
        <p:blipFill>
          <a:blip r:embed="rId2"/>
          <a:stretch>
            <a:fillRect/>
          </a:stretch>
        </p:blipFill>
        <p:spPr>
          <a:xfrm>
            <a:off x="792480" y="1011947"/>
            <a:ext cx="9823076" cy="5488726"/>
          </a:xfrm>
          <a:prstGeom prst="rect">
            <a:avLst/>
          </a:prstGeom>
        </p:spPr>
      </p:pic>
    </p:spTree>
    <p:extLst>
      <p:ext uri="{BB962C8B-B14F-4D97-AF65-F5344CB8AC3E}">
        <p14:creationId xmlns:p14="http://schemas.microsoft.com/office/powerpoint/2010/main" val="2180252140"/>
      </p:ext>
    </p:extLst>
  </p:cSld>
  <p:clrMapOvr>
    <a:masterClrMapping/>
  </p:clrMapOvr>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Geophysical (L2+) products</a:t>
            </a:r>
            <a:endParaRPr lang="en-GB" dirty="0"/>
          </a:p>
        </p:txBody>
      </p:sp>
      <p:sp>
        <p:nvSpPr>
          <p:cNvPr id="3" name="Text Placeholder 2"/>
          <p:cNvSpPr>
            <a:spLocks noGrp="1"/>
          </p:cNvSpPr>
          <p:nvPr>
            <p:ph type="body" sz="quarter" idx="10"/>
          </p:nvPr>
        </p:nvSpPr>
        <p:spPr/>
        <p:txBody>
          <a:bodyPr/>
          <a:lstStyle/>
          <a:p>
            <a:r>
              <a:rPr lang="en-GB" dirty="0" smtClean="0"/>
              <a:t>E.g.</a:t>
            </a:r>
            <a:endParaRPr lang="en-GB" dirty="0"/>
          </a:p>
        </p:txBody>
      </p:sp>
      <p:pic>
        <p:nvPicPr>
          <p:cNvPr id="4" name="Picture 3"/>
          <p:cNvPicPr>
            <a:picLocks noChangeAspect="1"/>
          </p:cNvPicPr>
          <p:nvPr/>
        </p:nvPicPr>
        <p:blipFill>
          <a:blip r:embed="rId2"/>
          <a:stretch>
            <a:fillRect/>
          </a:stretch>
        </p:blipFill>
        <p:spPr>
          <a:xfrm>
            <a:off x="792480" y="1011947"/>
            <a:ext cx="9823076" cy="5488726"/>
          </a:xfrm>
          <a:prstGeom prst="rect">
            <a:avLst/>
          </a:prstGeom>
          <a:effectLst>
            <a:softEdge rad="635000"/>
          </a:effectLst>
        </p:spPr>
      </p:pic>
      <p:pic>
        <p:nvPicPr>
          <p:cNvPr id="6" name="Picture 5"/>
          <p:cNvPicPr>
            <a:picLocks noChangeAspect="1"/>
          </p:cNvPicPr>
          <p:nvPr/>
        </p:nvPicPr>
        <p:blipFill>
          <a:blip r:embed="rId3"/>
          <a:stretch>
            <a:fillRect/>
          </a:stretch>
        </p:blipFill>
        <p:spPr>
          <a:xfrm>
            <a:off x="3172659" y="1912447"/>
            <a:ext cx="5572125" cy="280035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90618868"/>
      </p:ext>
    </p:extLst>
  </p:cSld>
  <p:clrMapOvr>
    <a:masterClrMapping/>
  </p:clrMapOvr>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Geophysical (L2+) products</a:t>
            </a:r>
            <a:endParaRPr lang="en-GB" dirty="0"/>
          </a:p>
        </p:txBody>
      </p:sp>
      <p:pic>
        <p:nvPicPr>
          <p:cNvPr id="4" name="Picture 3"/>
          <p:cNvPicPr>
            <a:picLocks noChangeAspect="1"/>
          </p:cNvPicPr>
          <p:nvPr/>
        </p:nvPicPr>
        <p:blipFill>
          <a:blip r:embed="rId2"/>
          <a:stretch>
            <a:fillRect/>
          </a:stretch>
        </p:blipFill>
        <p:spPr>
          <a:xfrm>
            <a:off x="162318" y="2458403"/>
            <a:ext cx="6016658" cy="4079295"/>
          </a:xfrm>
          <a:prstGeom prst="rect">
            <a:avLst/>
          </a:prstGeom>
        </p:spPr>
      </p:pic>
      <p:pic>
        <p:nvPicPr>
          <p:cNvPr id="5" name="Picture 4"/>
          <p:cNvPicPr>
            <a:picLocks noChangeAspect="1"/>
          </p:cNvPicPr>
          <p:nvPr/>
        </p:nvPicPr>
        <p:blipFill>
          <a:blip r:embed="rId3"/>
          <a:stretch>
            <a:fillRect/>
          </a:stretch>
        </p:blipFill>
        <p:spPr>
          <a:xfrm>
            <a:off x="2048375" y="2458403"/>
            <a:ext cx="2769314" cy="3771450"/>
          </a:xfrm>
          <a:prstGeom prst="rect">
            <a:avLst/>
          </a:prstGeom>
        </p:spPr>
      </p:pic>
      <p:pic>
        <p:nvPicPr>
          <p:cNvPr id="6" name="Picture 5"/>
          <p:cNvPicPr>
            <a:picLocks noChangeAspect="1"/>
          </p:cNvPicPr>
          <p:nvPr/>
        </p:nvPicPr>
        <p:blipFill>
          <a:blip r:embed="rId4"/>
          <a:stretch>
            <a:fillRect/>
          </a:stretch>
        </p:blipFill>
        <p:spPr>
          <a:xfrm>
            <a:off x="1620985" y="1308416"/>
            <a:ext cx="3624093" cy="915268"/>
          </a:xfrm>
          <a:prstGeom prst="rect">
            <a:avLst/>
          </a:prstGeom>
        </p:spPr>
      </p:pic>
      <p:pic>
        <p:nvPicPr>
          <p:cNvPr id="7" name="Picture 6"/>
          <p:cNvPicPr>
            <a:picLocks noChangeAspect="1"/>
          </p:cNvPicPr>
          <p:nvPr/>
        </p:nvPicPr>
        <p:blipFill>
          <a:blip r:embed="rId5"/>
          <a:stretch>
            <a:fillRect/>
          </a:stretch>
        </p:blipFill>
        <p:spPr>
          <a:xfrm>
            <a:off x="7073428" y="2458403"/>
            <a:ext cx="5059460" cy="3439296"/>
          </a:xfrm>
          <a:prstGeom prst="rect">
            <a:avLst/>
          </a:prstGeom>
        </p:spPr>
      </p:pic>
      <p:sp>
        <p:nvSpPr>
          <p:cNvPr id="8" name="Rectangle 7"/>
          <p:cNvSpPr/>
          <p:nvPr/>
        </p:nvSpPr>
        <p:spPr>
          <a:xfrm>
            <a:off x="8926967" y="2458403"/>
            <a:ext cx="3538430" cy="646331"/>
          </a:xfrm>
          <a:prstGeom prst="rect">
            <a:avLst/>
          </a:prstGeom>
        </p:spPr>
        <p:txBody>
          <a:bodyPr wrap="square">
            <a:spAutoFit/>
          </a:bodyPr>
          <a:lstStyle/>
          <a:p>
            <a:r>
              <a:rPr lang="en-US" b="0" dirty="0">
                <a:solidFill>
                  <a:srgbClr val="FF0000"/>
                </a:solidFill>
                <a:latin typeface="Helvetica" panose="020B0604020202020204" pitchFamily="34" charset="0"/>
              </a:rPr>
              <a:t>• yellow for [0-25%] probability of Convection initiation,</a:t>
            </a:r>
            <a:r>
              <a:rPr lang="en-US" dirty="0">
                <a:solidFill>
                  <a:srgbClr val="FF0000"/>
                </a:solidFill>
              </a:rPr>
              <a:t/>
            </a:r>
            <a:br>
              <a:rPr lang="en-US" dirty="0">
                <a:solidFill>
                  <a:srgbClr val="FF0000"/>
                </a:solidFill>
              </a:rPr>
            </a:br>
            <a:r>
              <a:rPr lang="en-US" b="0" dirty="0">
                <a:solidFill>
                  <a:srgbClr val="FF0000"/>
                </a:solidFill>
                <a:latin typeface="Helvetica" panose="020B0604020202020204" pitchFamily="34" charset="0"/>
              </a:rPr>
              <a:t>• orange for [25-50%] probability of Convection initiation,</a:t>
            </a:r>
            <a:r>
              <a:rPr lang="en-US" dirty="0">
                <a:solidFill>
                  <a:srgbClr val="FF0000"/>
                </a:solidFill>
              </a:rPr>
              <a:t/>
            </a:r>
            <a:br>
              <a:rPr lang="en-US" dirty="0">
                <a:solidFill>
                  <a:srgbClr val="FF0000"/>
                </a:solidFill>
              </a:rPr>
            </a:br>
            <a:r>
              <a:rPr lang="en-US" b="0" dirty="0">
                <a:solidFill>
                  <a:srgbClr val="FF0000"/>
                </a:solidFill>
                <a:latin typeface="Helvetica" panose="020B0604020202020204" pitchFamily="34" charset="0"/>
              </a:rPr>
              <a:t>• red for [50-75%] probability of Convection initiation,</a:t>
            </a:r>
            <a:r>
              <a:rPr lang="en-US" dirty="0">
                <a:solidFill>
                  <a:srgbClr val="FF0000"/>
                </a:solidFill>
              </a:rPr>
              <a:t/>
            </a:r>
            <a:br>
              <a:rPr lang="en-US" dirty="0">
                <a:solidFill>
                  <a:srgbClr val="FF0000"/>
                </a:solidFill>
              </a:rPr>
            </a:br>
            <a:r>
              <a:rPr lang="en-US" b="0" dirty="0">
                <a:solidFill>
                  <a:srgbClr val="FF0000"/>
                </a:solidFill>
                <a:latin typeface="Helvetica" panose="020B0604020202020204" pitchFamily="34" charset="0"/>
              </a:rPr>
              <a:t>• magenta for [75-100%] probability of Convection initiation.</a:t>
            </a:r>
            <a:endParaRPr lang="en-GB" dirty="0">
              <a:solidFill>
                <a:srgbClr val="FF0000"/>
              </a:solidFill>
            </a:endParaRPr>
          </a:p>
        </p:txBody>
      </p:sp>
      <p:sp>
        <p:nvSpPr>
          <p:cNvPr id="9" name="Rectangle 8"/>
          <p:cNvSpPr/>
          <p:nvPr/>
        </p:nvSpPr>
        <p:spPr>
          <a:xfrm>
            <a:off x="4821048" y="862071"/>
            <a:ext cx="4504759" cy="276999"/>
          </a:xfrm>
          <a:prstGeom prst="rect">
            <a:avLst/>
          </a:prstGeom>
        </p:spPr>
        <p:txBody>
          <a:bodyPr wrap="none">
            <a:spAutoFit/>
          </a:bodyPr>
          <a:lstStyle/>
          <a:p>
            <a:r>
              <a:rPr lang="en-US" sz="1200" dirty="0" smtClean="0">
                <a:solidFill>
                  <a:srgbClr val="000000"/>
                </a:solidFill>
                <a:latin typeface="Helvetica" panose="020B0604020202020204" pitchFamily="34" charset="0"/>
              </a:rPr>
              <a:t>&gt; Probability </a:t>
            </a:r>
            <a:r>
              <a:rPr lang="en-US" sz="1200" dirty="0">
                <a:solidFill>
                  <a:srgbClr val="000000"/>
                </a:solidFill>
                <a:latin typeface="Helvetica" panose="020B0604020202020204" pitchFamily="34" charset="0"/>
              </a:rPr>
              <a:t>for a cloudy pixel to become a </a:t>
            </a:r>
            <a:r>
              <a:rPr lang="en-US" sz="1200" dirty="0" smtClean="0">
                <a:solidFill>
                  <a:srgbClr val="000000"/>
                </a:solidFill>
                <a:latin typeface="Helvetica" panose="020B0604020202020204" pitchFamily="34" charset="0"/>
              </a:rPr>
              <a:t>thunderstorm?</a:t>
            </a:r>
            <a:endParaRPr lang="en-GB" sz="1200" dirty="0"/>
          </a:p>
        </p:txBody>
      </p:sp>
      <p:sp>
        <p:nvSpPr>
          <p:cNvPr id="10" name="Rectangle 9"/>
          <p:cNvSpPr/>
          <p:nvPr/>
        </p:nvSpPr>
        <p:spPr>
          <a:xfrm>
            <a:off x="7073428" y="5891367"/>
            <a:ext cx="6096000" cy="646331"/>
          </a:xfrm>
          <a:prstGeom prst="rect">
            <a:avLst/>
          </a:prstGeom>
        </p:spPr>
        <p:txBody>
          <a:bodyPr>
            <a:spAutoFit/>
          </a:bodyPr>
          <a:lstStyle/>
          <a:p>
            <a:pPr indent="8255"/>
            <a:r>
              <a:rPr lang="en-US" dirty="0" smtClean="0">
                <a:solidFill>
                  <a:srgbClr val="000000"/>
                </a:solidFill>
                <a:latin typeface="Helvetica" panose="020B0604020202020204" pitchFamily="34" charset="0"/>
              </a:rPr>
              <a:t>Main </a:t>
            </a:r>
            <a:r>
              <a:rPr lang="en-US" dirty="0">
                <a:solidFill>
                  <a:srgbClr val="000000"/>
                </a:solidFill>
                <a:latin typeface="Helvetica" panose="020B0604020202020204" pitchFamily="34" charset="0"/>
              </a:rPr>
              <a:t>limitations of the product?</a:t>
            </a:r>
            <a:endParaRPr lang="en-US" b="0" dirty="0">
              <a:solidFill>
                <a:srgbClr val="000000"/>
              </a:solidFill>
              <a:latin typeface="Verdana" panose="020B0604030504040204" pitchFamily="34" charset="0"/>
            </a:endParaRPr>
          </a:p>
          <a:p>
            <a:pPr indent="8255"/>
            <a:r>
              <a:rPr lang="en-US" b="0" dirty="0">
                <a:solidFill>
                  <a:srgbClr val="000000"/>
                </a:solidFill>
                <a:latin typeface="Helvetica" panose="020B0604020202020204" pitchFamily="34" charset="0"/>
              </a:rPr>
              <a:t>• In cases of cold air masses (fast-moving fractional clouds)</a:t>
            </a:r>
            <a:br>
              <a:rPr lang="en-US" b="0" dirty="0">
                <a:solidFill>
                  <a:srgbClr val="000000"/>
                </a:solidFill>
                <a:latin typeface="Helvetica" panose="020B0604020202020204" pitchFamily="34" charset="0"/>
              </a:rPr>
            </a:br>
            <a:r>
              <a:rPr lang="en-US" b="0" dirty="0">
                <a:solidFill>
                  <a:srgbClr val="000000"/>
                </a:solidFill>
                <a:latin typeface="Helvetica" panose="020B0604020202020204" pitchFamily="34" charset="0"/>
              </a:rPr>
              <a:t>• High FAR inherent to CI, particularly at the edges of cold cloud systems</a:t>
            </a:r>
            <a:br>
              <a:rPr lang="en-US" b="0" dirty="0">
                <a:solidFill>
                  <a:srgbClr val="000000"/>
                </a:solidFill>
                <a:latin typeface="Helvetica" panose="020B0604020202020204" pitchFamily="34" charset="0"/>
              </a:rPr>
            </a:br>
            <a:r>
              <a:rPr lang="en-US" b="0" dirty="0">
                <a:solidFill>
                  <a:srgbClr val="000000"/>
                </a:solidFill>
                <a:latin typeface="Helvetica" panose="020B0604020202020204" pitchFamily="34" charset="0"/>
              </a:rPr>
              <a:t>• Lack of validation</a:t>
            </a:r>
            <a:endParaRPr lang="en-US" b="0" i="0" dirty="0">
              <a:solidFill>
                <a:srgbClr val="000000"/>
              </a:solidFill>
              <a:effectLst/>
              <a:latin typeface="Verdana" panose="020B0604030504040204" pitchFamily="34" charset="0"/>
            </a:endParaRPr>
          </a:p>
        </p:txBody>
      </p:sp>
      <p:sp>
        <p:nvSpPr>
          <p:cNvPr id="11" name="Right Arrow 10"/>
          <p:cNvSpPr/>
          <p:nvPr/>
        </p:nvSpPr>
        <p:spPr bwMode="auto">
          <a:xfrm>
            <a:off x="6337104" y="3897082"/>
            <a:ext cx="598141" cy="447046"/>
          </a:xfrm>
          <a:prstGeom prst="rightArrow">
            <a:avLst/>
          </a:prstGeom>
          <a:solidFill>
            <a:schemeClr val="bg2"/>
          </a:solidFill>
          <a:ln w="9525" cap="flat" cmpd="sng" algn="ctr">
            <a:noFill/>
            <a:prstDash val="solid"/>
            <a:round/>
            <a:headEnd type="none" w="med" len="med"/>
            <a:tailEnd type="none" w="med" len="med"/>
          </a:ln>
          <a:effectLst/>
        </p:spPr>
        <p:txBody>
          <a:bodyPr vert="horz" wrap="square" lIns="36000" tIns="36000" rIns="36000" bIns="36000" numCol="1" rtlCol="0" anchor="t" anchorCtr="0" compatLnSpc="1">
            <a:prstTxWarp prst="textNoShape">
              <a:avLst/>
            </a:prstTxWarp>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GB" sz="900" b="1" i="0" u="none" strike="noStrike" cap="none" normalizeH="0" baseline="0" smtClean="0">
              <a:ln>
                <a:noFill/>
              </a:ln>
              <a:solidFill>
                <a:schemeClr val="bg1"/>
              </a:solidFill>
              <a:effectLst/>
              <a:latin typeface="Tahoma" pitchFamily="34" charset="0"/>
            </a:endParaRPr>
          </a:p>
        </p:txBody>
      </p:sp>
      <p:sp>
        <p:nvSpPr>
          <p:cNvPr id="12" name="Rectangle 11"/>
          <p:cNvSpPr/>
          <p:nvPr/>
        </p:nvSpPr>
        <p:spPr>
          <a:xfrm>
            <a:off x="149257" y="2254557"/>
            <a:ext cx="1273105" cy="230832"/>
          </a:xfrm>
          <a:prstGeom prst="rect">
            <a:avLst/>
          </a:prstGeom>
        </p:spPr>
        <p:txBody>
          <a:bodyPr wrap="none">
            <a:spAutoFit/>
          </a:bodyPr>
          <a:lstStyle/>
          <a:p>
            <a:r>
              <a:rPr lang="en-GB" b="0" i="1" dirty="0" smtClean="0">
                <a:solidFill>
                  <a:schemeClr val="bg2">
                    <a:lumMod val="60000"/>
                    <a:lumOff val="40000"/>
                  </a:schemeClr>
                </a:solidFill>
              </a:rPr>
              <a:t>Mecikalski at al. 2010</a:t>
            </a:r>
            <a:endParaRPr lang="en-GB" b="0" i="1" dirty="0">
              <a:solidFill>
                <a:schemeClr val="bg2">
                  <a:lumMod val="60000"/>
                  <a:lumOff val="40000"/>
                </a:schemeClr>
              </a:solidFill>
            </a:endParaRPr>
          </a:p>
        </p:txBody>
      </p:sp>
      <p:sp>
        <p:nvSpPr>
          <p:cNvPr id="13" name="Rectangle 12"/>
          <p:cNvSpPr/>
          <p:nvPr/>
        </p:nvSpPr>
        <p:spPr>
          <a:xfrm>
            <a:off x="168931" y="790947"/>
            <a:ext cx="4562467" cy="400110"/>
          </a:xfrm>
          <a:prstGeom prst="rect">
            <a:avLst/>
          </a:prstGeom>
        </p:spPr>
        <p:txBody>
          <a:bodyPr wrap="none">
            <a:spAutoFit/>
          </a:bodyPr>
          <a:lstStyle/>
          <a:p>
            <a:r>
              <a:rPr lang="en-GB" sz="2000" dirty="0"/>
              <a:t>CI (Convective Initiation) Product</a:t>
            </a:r>
          </a:p>
        </p:txBody>
      </p:sp>
    </p:spTree>
    <p:extLst>
      <p:ext uri="{BB962C8B-B14F-4D97-AF65-F5344CB8AC3E}">
        <p14:creationId xmlns:p14="http://schemas.microsoft.com/office/powerpoint/2010/main" val="3366001022"/>
      </p:ext>
    </p:extLst>
  </p:cSld>
  <p:clrMapOvr>
    <a:masterClrMapping/>
  </p:clrMapOvr>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4"/>
          <p:cNvSpPr>
            <a:spLocks noGrp="1"/>
          </p:cNvSpPr>
          <p:nvPr>
            <p:ph type="body" sz="quarter" idx="10"/>
          </p:nvPr>
        </p:nvSpPr>
        <p:spPr/>
        <p:txBody>
          <a:bodyPr anchor="ctr"/>
          <a:lstStyle/>
          <a:p>
            <a:pPr marL="0" indent="0">
              <a:buNone/>
            </a:pPr>
            <a:r>
              <a:rPr lang="en-GB" sz="2800" dirty="0" smtClean="0"/>
              <a:t>Thank you!</a:t>
            </a:r>
          </a:p>
          <a:p>
            <a:pPr marL="0" indent="0">
              <a:buNone/>
            </a:pPr>
            <a:r>
              <a:rPr lang="en-GB" sz="2000" dirty="0" smtClean="0">
                <a:latin typeface="Roboto Light" panose="02000000000000000000" pitchFamily="2" charset="0"/>
                <a:ea typeface="Roboto Light" panose="02000000000000000000" pitchFamily="2" charset="0"/>
              </a:rPr>
              <a:t>Questions are welcome.</a:t>
            </a:r>
          </a:p>
        </p:txBody>
      </p:sp>
      <p:sp>
        <p:nvSpPr>
          <p:cNvPr id="4" name="Rectangle 3"/>
          <p:cNvSpPr/>
          <p:nvPr/>
        </p:nvSpPr>
        <p:spPr>
          <a:xfrm>
            <a:off x="3298762" y="3347392"/>
            <a:ext cx="1553630" cy="707886"/>
          </a:xfrm>
          <a:prstGeom prst="rect">
            <a:avLst/>
          </a:prstGeom>
        </p:spPr>
        <p:txBody>
          <a:bodyPr wrap="none">
            <a:spAutoFit/>
          </a:bodyPr>
          <a:lstStyle/>
          <a:p>
            <a:r>
              <a:rPr lang="ar-AE" sz="4000" dirty="0">
                <a:solidFill>
                  <a:schemeClr val="tx1"/>
                </a:solidFill>
              </a:rPr>
              <a:t>شكرًا لك</a:t>
            </a:r>
            <a:endParaRPr lang="en-GB" sz="4000" dirty="0">
              <a:solidFill>
                <a:schemeClr val="tx1"/>
              </a:solidFill>
            </a:endParaRPr>
          </a:p>
        </p:txBody>
      </p:sp>
    </p:spTree>
    <p:extLst>
      <p:ext uri="{BB962C8B-B14F-4D97-AF65-F5344CB8AC3E}">
        <p14:creationId xmlns:p14="http://schemas.microsoft.com/office/powerpoint/2010/main" val="1881492184"/>
      </p:ext>
    </p:extLst>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Solar and IR </a:t>
            </a:r>
            <a:endParaRPr lang="en-GB" dirty="0"/>
          </a:p>
        </p:txBody>
      </p:sp>
      <p:sp>
        <p:nvSpPr>
          <p:cNvPr id="3" name="Text Placeholder 2"/>
          <p:cNvSpPr>
            <a:spLocks noGrp="1"/>
          </p:cNvSpPr>
          <p:nvPr>
            <p:ph type="body" sz="quarter" idx="10"/>
          </p:nvPr>
        </p:nvSpPr>
        <p:spPr/>
        <p:txBody>
          <a:bodyPr/>
          <a:lstStyle/>
          <a:p>
            <a:endParaRPr lang="en-GB"/>
          </a:p>
        </p:txBody>
      </p:sp>
      <p:pic>
        <p:nvPicPr>
          <p:cNvPr id="4" name="Content Placeholder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1322" y="1895694"/>
            <a:ext cx="5654060" cy="3571852"/>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38520" y="1895694"/>
            <a:ext cx="5654409" cy="3572072"/>
          </a:xfrm>
          <a:prstGeom prst="rect">
            <a:avLst/>
          </a:prstGeom>
        </p:spPr>
      </p:pic>
      <p:sp>
        <p:nvSpPr>
          <p:cNvPr id="6" name="Rectangle 5"/>
          <p:cNvSpPr/>
          <p:nvPr/>
        </p:nvSpPr>
        <p:spPr bwMode="auto">
          <a:xfrm>
            <a:off x="8033206" y="5250731"/>
            <a:ext cx="677159" cy="141402"/>
          </a:xfrm>
          <a:prstGeom prst="rect">
            <a:avLst/>
          </a:prstGeom>
          <a:solidFill>
            <a:schemeClr val="bg2"/>
          </a:solidFill>
          <a:ln w="9525" cap="flat" cmpd="sng" algn="ctr">
            <a:noFill/>
            <a:prstDash val="solid"/>
            <a:round/>
            <a:headEnd type="none" w="med" len="med"/>
            <a:tailEnd type="none" w="med" len="med"/>
          </a:ln>
          <a:effectLst/>
        </p:spPr>
        <p:txBody>
          <a:bodyPr vert="horz" wrap="square" lIns="36000" tIns="36000" rIns="36000" bIns="36000" numCol="1" rtlCol="0" anchor="t" anchorCtr="0" compatLnSpc="1">
            <a:prstTxWarp prst="textNoShape">
              <a:avLst/>
            </a:prstTxWarp>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GB" sz="900" b="1" i="0" u="none" strike="noStrike" cap="none" normalizeH="0" baseline="0" smtClean="0">
              <a:ln>
                <a:noFill/>
              </a:ln>
              <a:solidFill>
                <a:schemeClr val="bg1"/>
              </a:solidFill>
              <a:effectLst/>
              <a:latin typeface="Tahoma" pitchFamily="34" charset="0"/>
            </a:endParaRPr>
          </a:p>
        </p:txBody>
      </p:sp>
      <p:sp>
        <p:nvSpPr>
          <p:cNvPr id="7" name="Rectangle 6"/>
          <p:cNvSpPr/>
          <p:nvPr/>
        </p:nvSpPr>
        <p:spPr bwMode="auto">
          <a:xfrm>
            <a:off x="2227866" y="5250731"/>
            <a:ext cx="677159" cy="141402"/>
          </a:xfrm>
          <a:prstGeom prst="rect">
            <a:avLst/>
          </a:prstGeom>
          <a:solidFill>
            <a:schemeClr val="bg2"/>
          </a:solidFill>
          <a:ln w="9525" cap="flat" cmpd="sng" algn="ctr">
            <a:noFill/>
            <a:prstDash val="solid"/>
            <a:round/>
            <a:headEnd type="none" w="med" len="med"/>
            <a:tailEnd type="none" w="med" len="med"/>
          </a:ln>
          <a:effectLst/>
        </p:spPr>
        <p:txBody>
          <a:bodyPr vert="horz" wrap="square" lIns="36000" tIns="36000" rIns="36000" bIns="36000" numCol="1" rtlCol="0" anchor="t" anchorCtr="0" compatLnSpc="1">
            <a:prstTxWarp prst="textNoShape">
              <a:avLst/>
            </a:prstTxWarp>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GB" sz="900" b="1" i="0" u="none" strike="noStrike" cap="none" normalizeH="0" baseline="0" smtClean="0">
              <a:ln>
                <a:noFill/>
              </a:ln>
              <a:solidFill>
                <a:schemeClr val="bg1"/>
              </a:solidFill>
              <a:effectLst/>
              <a:latin typeface="Tahoma" pitchFamily="34" charset="0"/>
            </a:endParaRPr>
          </a:p>
        </p:txBody>
      </p:sp>
      <p:pic>
        <p:nvPicPr>
          <p:cNvPr id="8" name="Picture 7"/>
          <p:cNvPicPr>
            <a:picLocks noChangeAspect="1"/>
          </p:cNvPicPr>
          <p:nvPr/>
        </p:nvPicPr>
        <p:blipFill>
          <a:blip r:embed="rId4"/>
          <a:stretch>
            <a:fillRect/>
          </a:stretch>
        </p:blipFill>
        <p:spPr>
          <a:xfrm rot="21318842">
            <a:off x="10276541" y="195712"/>
            <a:ext cx="1446764" cy="916284"/>
          </a:xfrm>
          <a:prstGeom prst="rect">
            <a:avLst/>
          </a:prstGeom>
          <a:solidFill>
            <a:srgbClr val="FFFFFF">
              <a:shade val="85000"/>
            </a:srgbClr>
          </a:solidFill>
          <a:ln w="101600" cap="sq">
            <a:solidFill>
              <a:srgbClr val="FDFDFD"/>
            </a:solidFill>
            <a:miter lim="800000"/>
          </a:ln>
          <a:effectLst>
            <a:outerShdw blurRad="57150" dist="37500" dir="7560000" sy="98000" kx="110000" ky="200000" algn="tl" rotWithShape="0">
              <a:srgbClr val="000000">
                <a:alpha val="20000"/>
              </a:srgbClr>
            </a:outerShdw>
          </a:effectLst>
          <a:scene3d>
            <a:camera prst="perspectiveRelaxed">
              <a:rot lat="18960000" lon="0" rev="0"/>
            </a:camera>
            <a:lightRig rig="twoPt" dir="t">
              <a:rot lat="0" lon="0" rev="7200000"/>
            </a:lightRig>
          </a:scene3d>
          <a:sp3d prstMaterial="matte">
            <a:bevelT w="22860" h="12700"/>
            <a:contourClr>
              <a:srgbClr val="FFFFFF"/>
            </a:contourClr>
          </a:sp3d>
        </p:spPr>
      </p:pic>
    </p:spTree>
    <p:extLst>
      <p:ext uri="{BB962C8B-B14F-4D97-AF65-F5344CB8AC3E}">
        <p14:creationId xmlns:p14="http://schemas.microsoft.com/office/powerpoint/2010/main" val="4074961357"/>
      </p:ext>
    </p:extLst>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Solar and IR </a:t>
            </a:r>
            <a:endParaRPr lang="en-GB" dirty="0"/>
          </a:p>
        </p:txBody>
      </p:sp>
      <p:sp>
        <p:nvSpPr>
          <p:cNvPr id="3" name="Text Placeholder 2"/>
          <p:cNvSpPr>
            <a:spLocks noGrp="1"/>
          </p:cNvSpPr>
          <p:nvPr>
            <p:ph type="body" sz="quarter" idx="10"/>
          </p:nvPr>
        </p:nvSpPr>
        <p:spPr/>
        <p:txBody>
          <a:bodyPr/>
          <a:lstStyle/>
          <a:p>
            <a:endParaRPr lang="en-GB"/>
          </a:p>
        </p:txBody>
      </p:sp>
      <p:pic>
        <p:nvPicPr>
          <p:cNvPr id="4" name="Content Placeholder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1322" y="1895694"/>
            <a:ext cx="5654060" cy="3571852"/>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38520" y="1895694"/>
            <a:ext cx="5654409" cy="3572072"/>
          </a:xfrm>
          <a:prstGeom prst="rect">
            <a:avLst/>
          </a:prstGeom>
        </p:spPr>
      </p:pic>
      <p:pic>
        <p:nvPicPr>
          <p:cNvPr id="8" name="Picture 7"/>
          <p:cNvPicPr>
            <a:picLocks noChangeAspect="1"/>
          </p:cNvPicPr>
          <p:nvPr/>
        </p:nvPicPr>
        <p:blipFill>
          <a:blip r:embed="rId4"/>
          <a:stretch>
            <a:fillRect/>
          </a:stretch>
        </p:blipFill>
        <p:spPr>
          <a:xfrm rot="21318842">
            <a:off x="10276541" y="195712"/>
            <a:ext cx="1446764" cy="916284"/>
          </a:xfrm>
          <a:prstGeom prst="rect">
            <a:avLst/>
          </a:prstGeom>
          <a:solidFill>
            <a:srgbClr val="FFFFFF">
              <a:shade val="85000"/>
            </a:srgbClr>
          </a:solidFill>
          <a:ln w="101600" cap="sq">
            <a:solidFill>
              <a:srgbClr val="FDFDFD"/>
            </a:solidFill>
            <a:miter lim="800000"/>
          </a:ln>
          <a:effectLst>
            <a:outerShdw blurRad="57150" dist="37500" dir="7560000" sy="98000" kx="110000" ky="200000" algn="tl" rotWithShape="0">
              <a:srgbClr val="000000">
                <a:alpha val="20000"/>
              </a:srgbClr>
            </a:outerShdw>
          </a:effectLst>
          <a:scene3d>
            <a:camera prst="perspectiveRelaxed">
              <a:rot lat="18960000" lon="0" rev="0"/>
            </a:camera>
            <a:lightRig rig="twoPt" dir="t">
              <a:rot lat="0" lon="0" rev="7200000"/>
            </a:lightRig>
          </a:scene3d>
          <a:sp3d prstMaterial="matte">
            <a:bevelT w="22860" h="12700"/>
            <a:contourClr>
              <a:srgbClr val="FFFFFF"/>
            </a:contourClr>
          </a:sp3d>
        </p:spPr>
      </p:pic>
    </p:spTree>
    <p:extLst>
      <p:ext uri="{BB962C8B-B14F-4D97-AF65-F5344CB8AC3E}">
        <p14:creationId xmlns:p14="http://schemas.microsoft.com/office/powerpoint/2010/main" val="4053965194"/>
      </p:ext>
    </p:extLst>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GB" dirty="0" smtClean="0"/>
              <a:t>Spectral channels</a:t>
            </a:r>
            <a:endParaRPr lang="en-GB" dirty="0"/>
          </a:p>
        </p:txBody>
      </p:sp>
      <p:grpSp>
        <p:nvGrpSpPr>
          <p:cNvPr id="63" name="Group 3"/>
          <p:cNvGrpSpPr>
            <a:grpSpLocks/>
          </p:cNvGrpSpPr>
          <p:nvPr/>
        </p:nvGrpSpPr>
        <p:grpSpPr bwMode="auto">
          <a:xfrm>
            <a:off x="4587541" y="1140321"/>
            <a:ext cx="1298575" cy="1189037"/>
            <a:chOff x="2579" y="853"/>
            <a:chExt cx="755" cy="749"/>
          </a:xfrm>
          <a:effectLst>
            <a:glow rad="457200">
              <a:srgbClr val="002569">
                <a:lumMod val="60000"/>
                <a:lumOff val="40000"/>
                <a:alpha val="25000"/>
              </a:srgbClr>
            </a:glow>
          </a:effectLst>
        </p:grpSpPr>
        <p:pic>
          <p:nvPicPr>
            <p:cNvPr id="64" name="Picture 4" descr="BAND01"/>
            <p:cNvPicPr>
              <a:picLocks noChangeAspect="1" noChangeArrowheads="1"/>
            </p:cNvPicPr>
            <p:nvPr/>
          </p:nvPicPr>
          <p:blipFill>
            <a:blip r:embed="rId2" cstate="print">
              <a:extLst>
                <a:ext uri="{28A0092B-C50C-407E-A947-70E740481C1C}">
                  <a14:useLocalDpi xmlns:a14="http://schemas.microsoft.com/office/drawing/2010/main" val="0"/>
                </a:ext>
              </a:extLst>
            </a:blip>
            <a:srcRect b="2650"/>
            <a:stretch>
              <a:fillRect/>
            </a:stretch>
          </p:blipFill>
          <p:spPr bwMode="auto">
            <a:xfrm>
              <a:off x="2579" y="853"/>
              <a:ext cx="755" cy="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 name="Text Box 5"/>
            <p:cNvSpPr txBox="1">
              <a:spLocks noChangeArrowheads="1"/>
            </p:cNvSpPr>
            <p:nvPr/>
          </p:nvSpPr>
          <p:spPr bwMode="auto">
            <a:xfrm>
              <a:off x="2608" y="1389"/>
              <a:ext cx="473"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defRPr sz="2400">
                  <a:solidFill>
                    <a:schemeClr val="tx2"/>
                  </a:solidFill>
                  <a:latin typeface="Tahoma" panose="020B0604030504040204" pitchFamily="34" charset="0"/>
                </a:defRPr>
              </a:lvl1pPr>
              <a:lvl2pPr marL="742950" indent="-285750">
                <a:spcBef>
                  <a:spcPct val="20000"/>
                </a:spcBef>
                <a:defRPr sz="2400">
                  <a:solidFill>
                    <a:schemeClr val="tx2"/>
                  </a:solidFill>
                  <a:latin typeface="Tahoma" panose="020B0604030504040204" pitchFamily="34" charset="0"/>
                </a:defRPr>
              </a:lvl2pPr>
              <a:lvl3pPr marL="1143000" indent="-228600">
                <a:spcBef>
                  <a:spcPct val="20000"/>
                </a:spcBef>
                <a:defRPr sz="2400">
                  <a:solidFill>
                    <a:schemeClr val="tx2"/>
                  </a:solidFill>
                  <a:latin typeface="Tahoma" panose="020B0604030504040204" pitchFamily="34" charset="0"/>
                </a:defRPr>
              </a:lvl3pPr>
              <a:lvl4pPr marL="1600200" indent="-228600">
                <a:spcBef>
                  <a:spcPct val="20000"/>
                </a:spcBef>
                <a:defRPr sz="2400">
                  <a:solidFill>
                    <a:schemeClr val="tx2"/>
                  </a:solidFill>
                  <a:latin typeface="Tahoma" panose="020B0604030504040204" pitchFamily="34" charset="0"/>
                </a:defRPr>
              </a:lvl4pPr>
              <a:lvl5pPr marL="2057400" indent="-228600">
                <a:spcBef>
                  <a:spcPct val="20000"/>
                </a:spcBef>
                <a:defRPr sz="2400">
                  <a:solidFill>
                    <a:schemeClr val="tx2"/>
                  </a:solidFill>
                  <a:latin typeface="Tahoma" panose="020B0604030504040204" pitchFamily="34" charset="0"/>
                </a:defRPr>
              </a:lvl5pPr>
              <a:lvl6pPr marL="2514600" indent="-228600" eaLnBrk="0" fontAlgn="base" hangingPunct="0">
                <a:spcBef>
                  <a:spcPct val="20000"/>
                </a:spcBef>
                <a:spcAft>
                  <a:spcPct val="0"/>
                </a:spcAft>
                <a:defRPr sz="2400">
                  <a:solidFill>
                    <a:schemeClr val="tx2"/>
                  </a:solidFill>
                  <a:latin typeface="Tahoma" panose="020B0604030504040204" pitchFamily="34" charset="0"/>
                </a:defRPr>
              </a:lvl6pPr>
              <a:lvl7pPr marL="2971800" indent="-228600" eaLnBrk="0" fontAlgn="base" hangingPunct="0">
                <a:spcBef>
                  <a:spcPct val="20000"/>
                </a:spcBef>
                <a:spcAft>
                  <a:spcPct val="0"/>
                </a:spcAft>
                <a:defRPr sz="2400">
                  <a:solidFill>
                    <a:schemeClr val="tx2"/>
                  </a:solidFill>
                  <a:latin typeface="Tahoma" panose="020B0604030504040204" pitchFamily="34" charset="0"/>
                </a:defRPr>
              </a:lvl7pPr>
              <a:lvl8pPr marL="3429000" indent="-228600" eaLnBrk="0" fontAlgn="base" hangingPunct="0">
                <a:spcBef>
                  <a:spcPct val="20000"/>
                </a:spcBef>
                <a:spcAft>
                  <a:spcPct val="0"/>
                </a:spcAft>
                <a:defRPr sz="2400">
                  <a:solidFill>
                    <a:schemeClr val="tx2"/>
                  </a:solidFill>
                  <a:latin typeface="Tahoma" panose="020B0604030504040204" pitchFamily="34" charset="0"/>
                </a:defRPr>
              </a:lvl8pPr>
              <a:lvl9pPr marL="3886200" indent="-228600" eaLnBrk="0" fontAlgn="base" hangingPunct="0">
                <a:spcBef>
                  <a:spcPct val="20000"/>
                </a:spcBef>
                <a:spcAft>
                  <a:spcPct val="0"/>
                </a:spcAft>
                <a:defRPr sz="2400">
                  <a:solidFill>
                    <a:schemeClr val="tx2"/>
                  </a:solidFill>
                  <a:latin typeface="Tahoma" panose="020B0604030504040204" pitchFamily="34" charset="0"/>
                </a:defRPr>
              </a:lvl9pPr>
            </a:lstStyle>
            <a:p>
              <a:pPr marL="0" marR="0" lvl="0" indent="0" defTabSz="914400" eaLnBrk="1" fontAlgn="auto" latinLnBrk="0" hangingPunct="1">
                <a:lnSpc>
                  <a:spcPct val="100000"/>
                </a:lnSpc>
                <a:spcBef>
                  <a:spcPct val="50000"/>
                </a:spcBef>
                <a:spcAft>
                  <a:spcPts val="0"/>
                </a:spcAft>
                <a:buClrTx/>
                <a:buSzTx/>
                <a:buFontTx/>
                <a:buNone/>
                <a:tabLst/>
                <a:defRPr/>
              </a:pPr>
              <a:r>
                <a:rPr kumimoji="0" lang="en-GB" altLang="en-US" sz="1200" b="0" i="0" u="none" strike="noStrike" kern="0" cap="none" spc="0" normalizeH="0" baseline="0" noProof="0">
                  <a:ln>
                    <a:noFill/>
                  </a:ln>
                  <a:solidFill>
                    <a:srgbClr val="FFFFFF"/>
                  </a:solidFill>
                  <a:effectLst/>
                  <a:uLnTx/>
                  <a:uFillTx/>
                  <a:latin typeface="Arial" panose="020B0604020202020204" pitchFamily="34" charset="0"/>
                </a:rPr>
                <a:t>3=VIS0.6</a:t>
              </a:r>
            </a:p>
          </p:txBody>
        </p:sp>
      </p:grpSp>
      <p:grpSp>
        <p:nvGrpSpPr>
          <p:cNvPr id="66" name="Group 6"/>
          <p:cNvGrpSpPr>
            <a:grpSpLocks/>
          </p:cNvGrpSpPr>
          <p:nvPr/>
        </p:nvGrpSpPr>
        <p:grpSpPr bwMode="auto">
          <a:xfrm>
            <a:off x="5992478" y="1135559"/>
            <a:ext cx="1298575" cy="1193800"/>
            <a:chOff x="3365" y="854"/>
            <a:chExt cx="755" cy="752"/>
          </a:xfrm>
        </p:grpSpPr>
        <p:pic>
          <p:nvPicPr>
            <p:cNvPr id="67" name="Picture 7" descr="BAND02"/>
            <p:cNvPicPr>
              <a:picLocks noChangeAspect="1" noChangeArrowheads="1"/>
            </p:cNvPicPr>
            <p:nvPr/>
          </p:nvPicPr>
          <p:blipFill>
            <a:blip r:embed="rId3" cstate="print">
              <a:extLst>
                <a:ext uri="{28A0092B-C50C-407E-A947-70E740481C1C}">
                  <a14:useLocalDpi xmlns:a14="http://schemas.microsoft.com/office/drawing/2010/main" val="0"/>
                </a:ext>
              </a:extLst>
            </a:blip>
            <a:srcRect b="2296"/>
            <a:stretch>
              <a:fillRect/>
            </a:stretch>
          </p:blipFill>
          <p:spPr bwMode="auto">
            <a:xfrm>
              <a:off x="3365" y="854"/>
              <a:ext cx="755" cy="7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8" name="Text Box 8"/>
            <p:cNvSpPr txBox="1">
              <a:spLocks noChangeArrowheads="1"/>
            </p:cNvSpPr>
            <p:nvPr/>
          </p:nvSpPr>
          <p:spPr bwMode="auto">
            <a:xfrm>
              <a:off x="3411" y="1389"/>
              <a:ext cx="474"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defRPr sz="2400">
                  <a:solidFill>
                    <a:schemeClr val="tx2"/>
                  </a:solidFill>
                  <a:latin typeface="Tahoma" panose="020B0604030504040204" pitchFamily="34" charset="0"/>
                </a:defRPr>
              </a:lvl1pPr>
              <a:lvl2pPr marL="742950" indent="-285750">
                <a:spcBef>
                  <a:spcPct val="20000"/>
                </a:spcBef>
                <a:defRPr sz="2400">
                  <a:solidFill>
                    <a:schemeClr val="tx2"/>
                  </a:solidFill>
                  <a:latin typeface="Tahoma" panose="020B0604030504040204" pitchFamily="34" charset="0"/>
                </a:defRPr>
              </a:lvl2pPr>
              <a:lvl3pPr marL="1143000" indent="-228600">
                <a:spcBef>
                  <a:spcPct val="20000"/>
                </a:spcBef>
                <a:defRPr sz="2400">
                  <a:solidFill>
                    <a:schemeClr val="tx2"/>
                  </a:solidFill>
                  <a:latin typeface="Tahoma" panose="020B0604030504040204" pitchFamily="34" charset="0"/>
                </a:defRPr>
              </a:lvl3pPr>
              <a:lvl4pPr marL="1600200" indent="-228600">
                <a:spcBef>
                  <a:spcPct val="20000"/>
                </a:spcBef>
                <a:defRPr sz="2400">
                  <a:solidFill>
                    <a:schemeClr val="tx2"/>
                  </a:solidFill>
                  <a:latin typeface="Tahoma" panose="020B0604030504040204" pitchFamily="34" charset="0"/>
                </a:defRPr>
              </a:lvl4pPr>
              <a:lvl5pPr marL="2057400" indent="-228600">
                <a:spcBef>
                  <a:spcPct val="20000"/>
                </a:spcBef>
                <a:defRPr sz="2400">
                  <a:solidFill>
                    <a:schemeClr val="tx2"/>
                  </a:solidFill>
                  <a:latin typeface="Tahoma" panose="020B0604030504040204" pitchFamily="34" charset="0"/>
                </a:defRPr>
              </a:lvl5pPr>
              <a:lvl6pPr marL="2514600" indent="-228600" eaLnBrk="0" fontAlgn="base" hangingPunct="0">
                <a:spcBef>
                  <a:spcPct val="20000"/>
                </a:spcBef>
                <a:spcAft>
                  <a:spcPct val="0"/>
                </a:spcAft>
                <a:defRPr sz="2400">
                  <a:solidFill>
                    <a:schemeClr val="tx2"/>
                  </a:solidFill>
                  <a:latin typeface="Tahoma" panose="020B0604030504040204" pitchFamily="34" charset="0"/>
                </a:defRPr>
              </a:lvl6pPr>
              <a:lvl7pPr marL="2971800" indent="-228600" eaLnBrk="0" fontAlgn="base" hangingPunct="0">
                <a:spcBef>
                  <a:spcPct val="20000"/>
                </a:spcBef>
                <a:spcAft>
                  <a:spcPct val="0"/>
                </a:spcAft>
                <a:defRPr sz="2400">
                  <a:solidFill>
                    <a:schemeClr val="tx2"/>
                  </a:solidFill>
                  <a:latin typeface="Tahoma" panose="020B0604030504040204" pitchFamily="34" charset="0"/>
                </a:defRPr>
              </a:lvl7pPr>
              <a:lvl8pPr marL="3429000" indent="-228600" eaLnBrk="0" fontAlgn="base" hangingPunct="0">
                <a:spcBef>
                  <a:spcPct val="20000"/>
                </a:spcBef>
                <a:spcAft>
                  <a:spcPct val="0"/>
                </a:spcAft>
                <a:defRPr sz="2400">
                  <a:solidFill>
                    <a:schemeClr val="tx2"/>
                  </a:solidFill>
                  <a:latin typeface="Tahoma" panose="020B0604030504040204" pitchFamily="34" charset="0"/>
                </a:defRPr>
              </a:lvl8pPr>
              <a:lvl9pPr marL="3886200" indent="-228600" eaLnBrk="0" fontAlgn="base" hangingPunct="0">
                <a:spcBef>
                  <a:spcPct val="20000"/>
                </a:spcBef>
                <a:spcAft>
                  <a:spcPct val="0"/>
                </a:spcAft>
                <a:defRPr sz="2400">
                  <a:solidFill>
                    <a:schemeClr val="tx2"/>
                  </a:solidFill>
                  <a:latin typeface="Tahoma" panose="020B0604030504040204" pitchFamily="34" charset="0"/>
                </a:defRPr>
              </a:lvl9pPr>
            </a:lstStyle>
            <a:p>
              <a:pPr>
                <a:spcBef>
                  <a:spcPct val="50000"/>
                </a:spcBef>
              </a:pPr>
              <a:r>
                <a:rPr lang="en-GB" altLang="en-US" sz="1200">
                  <a:solidFill>
                    <a:srgbClr val="FFFFFF"/>
                  </a:solidFill>
                  <a:latin typeface="Arial" panose="020B0604020202020204" pitchFamily="34" charset="0"/>
                </a:rPr>
                <a:t>4=VIS0.8</a:t>
              </a:r>
            </a:p>
          </p:txBody>
        </p:sp>
      </p:grpSp>
      <p:grpSp>
        <p:nvGrpSpPr>
          <p:cNvPr id="69" name="Group 9"/>
          <p:cNvGrpSpPr>
            <a:grpSpLocks/>
          </p:cNvGrpSpPr>
          <p:nvPr/>
        </p:nvGrpSpPr>
        <p:grpSpPr bwMode="auto">
          <a:xfrm>
            <a:off x="6536991" y="2394446"/>
            <a:ext cx="1298575" cy="1193800"/>
            <a:chOff x="4151" y="854"/>
            <a:chExt cx="755" cy="752"/>
          </a:xfrm>
        </p:grpSpPr>
        <p:pic>
          <p:nvPicPr>
            <p:cNvPr id="70" name="Picture 10" descr="BAND03"/>
            <p:cNvPicPr>
              <a:picLocks noChangeAspect="1" noChangeArrowheads="1"/>
            </p:cNvPicPr>
            <p:nvPr/>
          </p:nvPicPr>
          <p:blipFill>
            <a:blip r:embed="rId4" cstate="print">
              <a:extLst>
                <a:ext uri="{28A0092B-C50C-407E-A947-70E740481C1C}">
                  <a14:useLocalDpi xmlns:a14="http://schemas.microsoft.com/office/drawing/2010/main" val="0"/>
                </a:ext>
              </a:extLst>
            </a:blip>
            <a:srcRect b="2296"/>
            <a:stretch>
              <a:fillRect/>
            </a:stretch>
          </p:blipFill>
          <p:spPr bwMode="auto">
            <a:xfrm>
              <a:off x="4151" y="854"/>
              <a:ext cx="755" cy="7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 name="Text Box 11"/>
            <p:cNvSpPr txBox="1">
              <a:spLocks noChangeArrowheads="1"/>
            </p:cNvSpPr>
            <p:nvPr/>
          </p:nvSpPr>
          <p:spPr bwMode="auto">
            <a:xfrm>
              <a:off x="4206" y="1389"/>
              <a:ext cx="483"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defRPr sz="2400">
                  <a:solidFill>
                    <a:schemeClr val="tx2"/>
                  </a:solidFill>
                  <a:latin typeface="Tahoma" panose="020B0604030504040204" pitchFamily="34" charset="0"/>
                </a:defRPr>
              </a:lvl1pPr>
              <a:lvl2pPr marL="742950" indent="-285750">
                <a:spcBef>
                  <a:spcPct val="20000"/>
                </a:spcBef>
                <a:defRPr sz="2400">
                  <a:solidFill>
                    <a:schemeClr val="tx2"/>
                  </a:solidFill>
                  <a:latin typeface="Tahoma" panose="020B0604030504040204" pitchFamily="34" charset="0"/>
                </a:defRPr>
              </a:lvl2pPr>
              <a:lvl3pPr marL="1143000" indent="-228600">
                <a:spcBef>
                  <a:spcPct val="20000"/>
                </a:spcBef>
                <a:defRPr sz="2400">
                  <a:solidFill>
                    <a:schemeClr val="tx2"/>
                  </a:solidFill>
                  <a:latin typeface="Tahoma" panose="020B0604030504040204" pitchFamily="34" charset="0"/>
                </a:defRPr>
              </a:lvl3pPr>
              <a:lvl4pPr marL="1600200" indent="-228600">
                <a:spcBef>
                  <a:spcPct val="20000"/>
                </a:spcBef>
                <a:defRPr sz="2400">
                  <a:solidFill>
                    <a:schemeClr val="tx2"/>
                  </a:solidFill>
                  <a:latin typeface="Tahoma" panose="020B0604030504040204" pitchFamily="34" charset="0"/>
                </a:defRPr>
              </a:lvl4pPr>
              <a:lvl5pPr marL="2057400" indent="-228600">
                <a:spcBef>
                  <a:spcPct val="20000"/>
                </a:spcBef>
                <a:defRPr sz="2400">
                  <a:solidFill>
                    <a:schemeClr val="tx2"/>
                  </a:solidFill>
                  <a:latin typeface="Tahoma" panose="020B0604030504040204" pitchFamily="34" charset="0"/>
                </a:defRPr>
              </a:lvl5pPr>
              <a:lvl6pPr marL="2514600" indent="-228600" eaLnBrk="0" fontAlgn="base" hangingPunct="0">
                <a:spcBef>
                  <a:spcPct val="20000"/>
                </a:spcBef>
                <a:spcAft>
                  <a:spcPct val="0"/>
                </a:spcAft>
                <a:defRPr sz="2400">
                  <a:solidFill>
                    <a:schemeClr val="tx2"/>
                  </a:solidFill>
                  <a:latin typeface="Tahoma" panose="020B0604030504040204" pitchFamily="34" charset="0"/>
                </a:defRPr>
              </a:lvl6pPr>
              <a:lvl7pPr marL="2971800" indent="-228600" eaLnBrk="0" fontAlgn="base" hangingPunct="0">
                <a:spcBef>
                  <a:spcPct val="20000"/>
                </a:spcBef>
                <a:spcAft>
                  <a:spcPct val="0"/>
                </a:spcAft>
                <a:defRPr sz="2400">
                  <a:solidFill>
                    <a:schemeClr val="tx2"/>
                  </a:solidFill>
                  <a:latin typeface="Tahoma" panose="020B0604030504040204" pitchFamily="34" charset="0"/>
                </a:defRPr>
              </a:lvl7pPr>
              <a:lvl8pPr marL="3429000" indent="-228600" eaLnBrk="0" fontAlgn="base" hangingPunct="0">
                <a:spcBef>
                  <a:spcPct val="20000"/>
                </a:spcBef>
                <a:spcAft>
                  <a:spcPct val="0"/>
                </a:spcAft>
                <a:defRPr sz="2400">
                  <a:solidFill>
                    <a:schemeClr val="tx2"/>
                  </a:solidFill>
                  <a:latin typeface="Tahoma" panose="020B0604030504040204" pitchFamily="34" charset="0"/>
                </a:defRPr>
              </a:lvl8pPr>
              <a:lvl9pPr marL="3886200" indent="-228600" eaLnBrk="0" fontAlgn="base" hangingPunct="0">
                <a:spcBef>
                  <a:spcPct val="20000"/>
                </a:spcBef>
                <a:spcAft>
                  <a:spcPct val="0"/>
                </a:spcAft>
                <a:defRPr sz="2400">
                  <a:solidFill>
                    <a:schemeClr val="tx2"/>
                  </a:solidFill>
                  <a:latin typeface="Tahoma" panose="020B0604030504040204" pitchFamily="34" charset="0"/>
                </a:defRPr>
              </a:lvl9pPr>
            </a:lstStyle>
            <a:p>
              <a:pPr>
                <a:spcBef>
                  <a:spcPct val="50000"/>
                </a:spcBef>
              </a:pPr>
              <a:r>
                <a:rPr lang="en-GB" altLang="en-US" sz="1200">
                  <a:solidFill>
                    <a:srgbClr val="FFFFFF"/>
                  </a:solidFill>
                  <a:latin typeface="Arial" panose="020B0604020202020204" pitchFamily="34" charset="0"/>
                </a:rPr>
                <a:t>7=NIR1.6</a:t>
              </a:r>
            </a:p>
          </p:txBody>
        </p:sp>
      </p:grpSp>
      <p:grpSp>
        <p:nvGrpSpPr>
          <p:cNvPr id="72" name="Group 15"/>
          <p:cNvGrpSpPr>
            <a:grpSpLocks/>
          </p:cNvGrpSpPr>
          <p:nvPr/>
        </p:nvGrpSpPr>
        <p:grpSpPr bwMode="auto">
          <a:xfrm>
            <a:off x="4603416" y="3732709"/>
            <a:ext cx="1311275" cy="1225550"/>
            <a:chOff x="3357" y="2016"/>
            <a:chExt cx="763" cy="772"/>
          </a:xfrm>
        </p:grpSpPr>
        <p:pic>
          <p:nvPicPr>
            <p:cNvPr id="73" name="Picture 16" descr="BAND05"/>
            <p:cNvPicPr>
              <a:picLocks noChangeAspect="1" noChangeArrowheads="1"/>
            </p:cNvPicPr>
            <p:nvPr/>
          </p:nvPicPr>
          <p:blipFill>
            <a:blip r:embed="rId5" cstate="print">
              <a:extLst>
                <a:ext uri="{28A0092B-C50C-407E-A947-70E740481C1C}">
                  <a14:useLocalDpi xmlns:a14="http://schemas.microsoft.com/office/drawing/2010/main" val="0"/>
                </a:ext>
              </a:extLst>
            </a:blip>
            <a:srcRect t="1740" r="795" b="2602"/>
            <a:stretch>
              <a:fillRect/>
            </a:stretch>
          </p:blipFill>
          <p:spPr bwMode="auto">
            <a:xfrm>
              <a:off x="3357" y="2016"/>
              <a:ext cx="763" cy="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4" name="Text Box 17"/>
            <p:cNvSpPr txBox="1">
              <a:spLocks noChangeArrowheads="1"/>
            </p:cNvSpPr>
            <p:nvPr/>
          </p:nvSpPr>
          <p:spPr bwMode="auto">
            <a:xfrm>
              <a:off x="3411" y="2614"/>
              <a:ext cx="527"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defRPr sz="2400">
                  <a:solidFill>
                    <a:schemeClr val="tx2"/>
                  </a:solidFill>
                  <a:latin typeface="Tahoma" panose="020B0604030504040204" pitchFamily="34" charset="0"/>
                </a:defRPr>
              </a:lvl1pPr>
              <a:lvl2pPr marL="742950" indent="-285750">
                <a:spcBef>
                  <a:spcPct val="20000"/>
                </a:spcBef>
                <a:defRPr sz="2400">
                  <a:solidFill>
                    <a:schemeClr val="tx2"/>
                  </a:solidFill>
                  <a:latin typeface="Tahoma" panose="020B0604030504040204" pitchFamily="34" charset="0"/>
                </a:defRPr>
              </a:lvl2pPr>
              <a:lvl3pPr marL="1143000" indent="-228600">
                <a:spcBef>
                  <a:spcPct val="20000"/>
                </a:spcBef>
                <a:defRPr sz="2400">
                  <a:solidFill>
                    <a:schemeClr val="tx2"/>
                  </a:solidFill>
                  <a:latin typeface="Tahoma" panose="020B0604030504040204" pitchFamily="34" charset="0"/>
                </a:defRPr>
              </a:lvl3pPr>
              <a:lvl4pPr marL="1600200" indent="-228600">
                <a:spcBef>
                  <a:spcPct val="20000"/>
                </a:spcBef>
                <a:defRPr sz="2400">
                  <a:solidFill>
                    <a:schemeClr val="tx2"/>
                  </a:solidFill>
                  <a:latin typeface="Tahoma" panose="020B0604030504040204" pitchFamily="34" charset="0"/>
                </a:defRPr>
              </a:lvl4pPr>
              <a:lvl5pPr marL="2057400" indent="-228600">
                <a:spcBef>
                  <a:spcPct val="20000"/>
                </a:spcBef>
                <a:defRPr sz="2400">
                  <a:solidFill>
                    <a:schemeClr val="tx2"/>
                  </a:solidFill>
                  <a:latin typeface="Tahoma" panose="020B0604030504040204" pitchFamily="34" charset="0"/>
                </a:defRPr>
              </a:lvl5pPr>
              <a:lvl6pPr marL="2514600" indent="-228600" eaLnBrk="0" fontAlgn="base" hangingPunct="0">
                <a:spcBef>
                  <a:spcPct val="20000"/>
                </a:spcBef>
                <a:spcAft>
                  <a:spcPct val="0"/>
                </a:spcAft>
                <a:defRPr sz="2400">
                  <a:solidFill>
                    <a:schemeClr val="tx2"/>
                  </a:solidFill>
                  <a:latin typeface="Tahoma" panose="020B0604030504040204" pitchFamily="34" charset="0"/>
                </a:defRPr>
              </a:lvl6pPr>
              <a:lvl7pPr marL="2971800" indent="-228600" eaLnBrk="0" fontAlgn="base" hangingPunct="0">
                <a:spcBef>
                  <a:spcPct val="20000"/>
                </a:spcBef>
                <a:spcAft>
                  <a:spcPct val="0"/>
                </a:spcAft>
                <a:defRPr sz="2400">
                  <a:solidFill>
                    <a:schemeClr val="tx2"/>
                  </a:solidFill>
                  <a:latin typeface="Tahoma" panose="020B0604030504040204" pitchFamily="34" charset="0"/>
                </a:defRPr>
              </a:lvl7pPr>
              <a:lvl8pPr marL="3429000" indent="-228600" eaLnBrk="0" fontAlgn="base" hangingPunct="0">
                <a:spcBef>
                  <a:spcPct val="20000"/>
                </a:spcBef>
                <a:spcAft>
                  <a:spcPct val="0"/>
                </a:spcAft>
                <a:defRPr sz="2400">
                  <a:solidFill>
                    <a:schemeClr val="tx2"/>
                  </a:solidFill>
                  <a:latin typeface="Tahoma" panose="020B0604030504040204" pitchFamily="34" charset="0"/>
                </a:defRPr>
              </a:lvl8pPr>
              <a:lvl9pPr marL="3886200" indent="-228600" eaLnBrk="0" fontAlgn="base" hangingPunct="0">
                <a:spcBef>
                  <a:spcPct val="20000"/>
                </a:spcBef>
                <a:spcAft>
                  <a:spcPct val="0"/>
                </a:spcAft>
                <a:defRPr sz="2400">
                  <a:solidFill>
                    <a:schemeClr val="tx2"/>
                  </a:solidFill>
                  <a:latin typeface="Tahoma" panose="020B0604030504040204" pitchFamily="34" charset="0"/>
                </a:defRPr>
              </a:lvl9pPr>
            </a:lstStyle>
            <a:p>
              <a:pPr>
                <a:spcBef>
                  <a:spcPct val="50000"/>
                </a:spcBef>
              </a:pPr>
              <a:r>
                <a:rPr lang="en-GB" altLang="en-US" sz="1200">
                  <a:solidFill>
                    <a:srgbClr val="C00000"/>
                  </a:solidFill>
                  <a:latin typeface="Arial" panose="020B0604020202020204" pitchFamily="34" charset="0"/>
                </a:rPr>
                <a:t>10=WV6.2</a:t>
              </a:r>
            </a:p>
          </p:txBody>
        </p:sp>
      </p:grpSp>
      <p:grpSp>
        <p:nvGrpSpPr>
          <p:cNvPr id="75" name="Group 18"/>
          <p:cNvGrpSpPr>
            <a:grpSpLocks/>
          </p:cNvGrpSpPr>
          <p:nvPr/>
        </p:nvGrpSpPr>
        <p:grpSpPr bwMode="auto">
          <a:xfrm>
            <a:off x="6084553" y="3732709"/>
            <a:ext cx="1312863" cy="1223962"/>
            <a:chOff x="4143" y="2016"/>
            <a:chExt cx="763" cy="771"/>
          </a:xfrm>
        </p:grpSpPr>
        <p:pic>
          <p:nvPicPr>
            <p:cNvPr id="76" name="Picture 19" descr="BAND06"/>
            <p:cNvPicPr>
              <a:picLocks noChangeAspect="1" noChangeArrowheads="1"/>
            </p:cNvPicPr>
            <p:nvPr/>
          </p:nvPicPr>
          <p:blipFill>
            <a:blip r:embed="rId6" cstate="print">
              <a:extLst>
                <a:ext uri="{28A0092B-C50C-407E-A947-70E740481C1C}">
                  <a14:useLocalDpi xmlns:a14="http://schemas.microsoft.com/office/drawing/2010/main" val="0"/>
                </a:ext>
              </a:extLst>
            </a:blip>
            <a:srcRect t="1740" r="795" b="2428"/>
            <a:stretch>
              <a:fillRect/>
            </a:stretch>
          </p:blipFill>
          <p:spPr bwMode="auto">
            <a:xfrm>
              <a:off x="4143" y="2016"/>
              <a:ext cx="763" cy="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7" name="Text Box 20"/>
            <p:cNvSpPr txBox="1">
              <a:spLocks noChangeArrowheads="1"/>
            </p:cNvSpPr>
            <p:nvPr/>
          </p:nvSpPr>
          <p:spPr bwMode="auto">
            <a:xfrm>
              <a:off x="4206" y="2614"/>
              <a:ext cx="522"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defRPr sz="2400">
                  <a:solidFill>
                    <a:schemeClr val="tx2"/>
                  </a:solidFill>
                  <a:latin typeface="Tahoma" panose="020B0604030504040204" pitchFamily="34" charset="0"/>
                </a:defRPr>
              </a:lvl1pPr>
              <a:lvl2pPr marL="742950" indent="-285750">
                <a:spcBef>
                  <a:spcPct val="20000"/>
                </a:spcBef>
                <a:defRPr sz="2400">
                  <a:solidFill>
                    <a:schemeClr val="tx2"/>
                  </a:solidFill>
                  <a:latin typeface="Tahoma" panose="020B0604030504040204" pitchFamily="34" charset="0"/>
                </a:defRPr>
              </a:lvl2pPr>
              <a:lvl3pPr marL="1143000" indent="-228600">
                <a:spcBef>
                  <a:spcPct val="20000"/>
                </a:spcBef>
                <a:defRPr sz="2400">
                  <a:solidFill>
                    <a:schemeClr val="tx2"/>
                  </a:solidFill>
                  <a:latin typeface="Tahoma" panose="020B0604030504040204" pitchFamily="34" charset="0"/>
                </a:defRPr>
              </a:lvl3pPr>
              <a:lvl4pPr marL="1600200" indent="-228600">
                <a:spcBef>
                  <a:spcPct val="20000"/>
                </a:spcBef>
                <a:defRPr sz="2400">
                  <a:solidFill>
                    <a:schemeClr val="tx2"/>
                  </a:solidFill>
                  <a:latin typeface="Tahoma" panose="020B0604030504040204" pitchFamily="34" charset="0"/>
                </a:defRPr>
              </a:lvl4pPr>
              <a:lvl5pPr marL="2057400" indent="-228600">
                <a:spcBef>
                  <a:spcPct val="20000"/>
                </a:spcBef>
                <a:defRPr sz="2400">
                  <a:solidFill>
                    <a:schemeClr val="tx2"/>
                  </a:solidFill>
                  <a:latin typeface="Tahoma" panose="020B0604030504040204" pitchFamily="34" charset="0"/>
                </a:defRPr>
              </a:lvl5pPr>
              <a:lvl6pPr marL="2514600" indent="-228600" eaLnBrk="0" fontAlgn="base" hangingPunct="0">
                <a:spcBef>
                  <a:spcPct val="20000"/>
                </a:spcBef>
                <a:spcAft>
                  <a:spcPct val="0"/>
                </a:spcAft>
                <a:defRPr sz="2400">
                  <a:solidFill>
                    <a:schemeClr val="tx2"/>
                  </a:solidFill>
                  <a:latin typeface="Tahoma" panose="020B0604030504040204" pitchFamily="34" charset="0"/>
                </a:defRPr>
              </a:lvl6pPr>
              <a:lvl7pPr marL="2971800" indent="-228600" eaLnBrk="0" fontAlgn="base" hangingPunct="0">
                <a:spcBef>
                  <a:spcPct val="20000"/>
                </a:spcBef>
                <a:spcAft>
                  <a:spcPct val="0"/>
                </a:spcAft>
                <a:defRPr sz="2400">
                  <a:solidFill>
                    <a:schemeClr val="tx2"/>
                  </a:solidFill>
                  <a:latin typeface="Tahoma" panose="020B0604030504040204" pitchFamily="34" charset="0"/>
                </a:defRPr>
              </a:lvl7pPr>
              <a:lvl8pPr marL="3429000" indent="-228600" eaLnBrk="0" fontAlgn="base" hangingPunct="0">
                <a:spcBef>
                  <a:spcPct val="20000"/>
                </a:spcBef>
                <a:spcAft>
                  <a:spcPct val="0"/>
                </a:spcAft>
                <a:defRPr sz="2400">
                  <a:solidFill>
                    <a:schemeClr val="tx2"/>
                  </a:solidFill>
                  <a:latin typeface="Tahoma" panose="020B0604030504040204" pitchFamily="34" charset="0"/>
                </a:defRPr>
              </a:lvl8pPr>
              <a:lvl9pPr marL="3886200" indent="-228600" eaLnBrk="0" fontAlgn="base" hangingPunct="0">
                <a:spcBef>
                  <a:spcPct val="20000"/>
                </a:spcBef>
                <a:spcAft>
                  <a:spcPct val="0"/>
                </a:spcAft>
                <a:defRPr sz="2400">
                  <a:solidFill>
                    <a:schemeClr val="tx2"/>
                  </a:solidFill>
                  <a:latin typeface="Tahoma" panose="020B0604030504040204" pitchFamily="34" charset="0"/>
                </a:defRPr>
              </a:lvl9pPr>
            </a:lstStyle>
            <a:p>
              <a:pPr>
                <a:spcBef>
                  <a:spcPct val="50000"/>
                </a:spcBef>
              </a:pPr>
              <a:r>
                <a:rPr lang="en-GB" altLang="en-US" sz="1200">
                  <a:solidFill>
                    <a:srgbClr val="C00000"/>
                  </a:solidFill>
                  <a:latin typeface="Arial" panose="020B0604020202020204" pitchFamily="34" charset="0"/>
                </a:rPr>
                <a:t>11=WV7.3</a:t>
              </a:r>
            </a:p>
          </p:txBody>
        </p:sp>
      </p:grpSp>
      <p:grpSp>
        <p:nvGrpSpPr>
          <p:cNvPr id="78" name="Group 21"/>
          <p:cNvGrpSpPr>
            <a:grpSpLocks/>
          </p:cNvGrpSpPr>
          <p:nvPr/>
        </p:nvGrpSpPr>
        <p:grpSpPr bwMode="auto">
          <a:xfrm>
            <a:off x="7567278" y="3732709"/>
            <a:ext cx="1311275" cy="1220787"/>
            <a:chOff x="4930" y="2018"/>
            <a:chExt cx="762" cy="769"/>
          </a:xfrm>
        </p:grpSpPr>
        <p:pic>
          <p:nvPicPr>
            <p:cNvPr id="79" name="Picture 22" descr="BAND10"/>
            <p:cNvPicPr>
              <a:picLocks noChangeAspect="1" noChangeArrowheads="1"/>
            </p:cNvPicPr>
            <p:nvPr/>
          </p:nvPicPr>
          <p:blipFill>
            <a:blip r:embed="rId7" cstate="print">
              <a:extLst>
                <a:ext uri="{28A0092B-C50C-407E-A947-70E740481C1C}">
                  <a14:useLocalDpi xmlns:a14="http://schemas.microsoft.com/office/drawing/2010/main" val="0"/>
                </a:ext>
              </a:extLst>
            </a:blip>
            <a:srcRect t="1740" r="795" b="2255"/>
            <a:stretch>
              <a:fillRect/>
            </a:stretch>
          </p:blipFill>
          <p:spPr bwMode="auto">
            <a:xfrm>
              <a:off x="4930" y="2018"/>
              <a:ext cx="762" cy="7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0" name="Text Box 23"/>
            <p:cNvSpPr txBox="1">
              <a:spLocks noChangeArrowheads="1"/>
            </p:cNvSpPr>
            <p:nvPr/>
          </p:nvSpPr>
          <p:spPr bwMode="auto">
            <a:xfrm>
              <a:off x="5012" y="2614"/>
              <a:ext cx="468"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defRPr sz="2400">
                  <a:solidFill>
                    <a:schemeClr val="tx2"/>
                  </a:solidFill>
                  <a:latin typeface="Tahoma" panose="020B0604030504040204" pitchFamily="34" charset="0"/>
                </a:defRPr>
              </a:lvl1pPr>
              <a:lvl2pPr marL="742950" indent="-285750">
                <a:spcBef>
                  <a:spcPct val="20000"/>
                </a:spcBef>
                <a:defRPr sz="2400">
                  <a:solidFill>
                    <a:schemeClr val="tx2"/>
                  </a:solidFill>
                  <a:latin typeface="Tahoma" panose="020B0604030504040204" pitchFamily="34" charset="0"/>
                </a:defRPr>
              </a:lvl2pPr>
              <a:lvl3pPr marL="1143000" indent="-228600">
                <a:spcBef>
                  <a:spcPct val="20000"/>
                </a:spcBef>
                <a:defRPr sz="2400">
                  <a:solidFill>
                    <a:schemeClr val="tx2"/>
                  </a:solidFill>
                  <a:latin typeface="Tahoma" panose="020B0604030504040204" pitchFamily="34" charset="0"/>
                </a:defRPr>
              </a:lvl3pPr>
              <a:lvl4pPr marL="1600200" indent="-228600">
                <a:spcBef>
                  <a:spcPct val="20000"/>
                </a:spcBef>
                <a:defRPr sz="2400">
                  <a:solidFill>
                    <a:schemeClr val="tx2"/>
                  </a:solidFill>
                  <a:latin typeface="Tahoma" panose="020B0604030504040204" pitchFamily="34" charset="0"/>
                </a:defRPr>
              </a:lvl4pPr>
              <a:lvl5pPr marL="2057400" indent="-228600">
                <a:spcBef>
                  <a:spcPct val="20000"/>
                </a:spcBef>
                <a:defRPr sz="2400">
                  <a:solidFill>
                    <a:schemeClr val="tx2"/>
                  </a:solidFill>
                  <a:latin typeface="Tahoma" panose="020B0604030504040204" pitchFamily="34" charset="0"/>
                </a:defRPr>
              </a:lvl5pPr>
              <a:lvl6pPr marL="2514600" indent="-228600" eaLnBrk="0" fontAlgn="base" hangingPunct="0">
                <a:spcBef>
                  <a:spcPct val="20000"/>
                </a:spcBef>
                <a:spcAft>
                  <a:spcPct val="0"/>
                </a:spcAft>
                <a:defRPr sz="2400">
                  <a:solidFill>
                    <a:schemeClr val="tx2"/>
                  </a:solidFill>
                  <a:latin typeface="Tahoma" panose="020B0604030504040204" pitchFamily="34" charset="0"/>
                </a:defRPr>
              </a:lvl6pPr>
              <a:lvl7pPr marL="2971800" indent="-228600" eaLnBrk="0" fontAlgn="base" hangingPunct="0">
                <a:spcBef>
                  <a:spcPct val="20000"/>
                </a:spcBef>
                <a:spcAft>
                  <a:spcPct val="0"/>
                </a:spcAft>
                <a:defRPr sz="2400">
                  <a:solidFill>
                    <a:schemeClr val="tx2"/>
                  </a:solidFill>
                  <a:latin typeface="Tahoma" panose="020B0604030504040204" pitchFamily="34" charset="0"/>
                </a:defRPr>
              </a:lvl7pPr>
              <a:lvl8pPr marL="3429000" indent="-228600" eaLnBrk="0" fontAlgn="base" hangingPunct="0">
                <a:spcBef>
                  <a:spcPct val="20000"/>
                </a:spcBef>
                <a:spcAft>
                  <a:spcPct val="0"/>
                </a:spcAft>
                <a:defRPr sz="2400">
                  <a:solidFill>
                    <a:schemeClr val="tx2"/>
                  </a:solidFill>
                  <a:latin typeface="Tahoma" panose="020B0604030504040204" pitchFamily="34" charset="0"/>
                </a:defRPr>
              </a:lvl8pPr>
              <a:lvl9pPr marL="3886200" indent="-228600" eaLnBrk="0" fontAlgn="base" hangingPunct="0">
                <a:spcBef>
                  <a:spcPct val="20000"/>
                </a:spcBef>
                <a:spcAft>
                  <a:spcPct val="0"/>
                </a:spcAft>
                <a:defRPr sz="2400">
                  <a:solidFill>
                    <a:schemeClr val="tx2"/>
                  </a:solidFill>
                  <a:latin typeface="Tahoma" panose="020B0604030504040204" pitchFamily="34" charset="0"/>
                </a:defRPr>
              </a:lvl9pPr>
            </a:lstStyle>
            <a:p>
              <a:pPr>
                <a:spcBef>
                  <a:spcPct val="50000"/>
                </a:spcBef>
              </a:pPr>
              <a:r>
                <a:rPr lang="en-GB" altLang="en-US" sz="1200">
                  <a:solidFill>
                    <a:srgbClr val="C00000"/>
                  </a:solidFill>
                  <a:latin typeface="Arial" panose="020B0604020202020204" pitchFamily="34" charset="0"/>
                </a:rPr>
                <a:t>12=IR8.7</a:t>
              </a:r>
            </a:p>
          </p:txBody>
        </p:sp>
      </p:grpSp>
      <p:grpSp>
        <p:nvGrpSpPr>
          <p:cNvPr id="81" name="Group 24"/>
          <p:cNvGrpSpPr>
            <a:grpSpLocks/>
          </p:cNvGrpSpPr>
          <p:nvPr/>
        </p:nvGrpSpPr>
        <p:grpSpPr bwMode="auto">
          <a:xfrm>
            <a:off x="3104816" y="5172571"/>
            <a:ext cx="1295400" cy="1190625"/>
            <a:chOff x="2581" y="3180"/>
            <a:chExt cx="753" cy="750"/>
          </a:xfrm>
          <a:effectLst/>
        </p:grpSpPr>
        <p:pic>
          <p:nvPicPr>
            <p:cNvPr id="82" name="Picture 25" descr="BAND08"/>
            <p:cNvPicPr>
              <a:picLocks noChangeAspect="1" noChangeArrowheads="1"/>
            </p:cNvPicPr>
            <p:nvPr/>
          </p:nvPicPr>
          <p:blipFill>
            <a:blip r:embed="rId8" cstate="print">
              <a:extLst>
                <a:ext uri="{28A0092B-C50C-407E-A947-70E740481C1C}">
                  <a14:useLocalDpi xmlns:a14="http://schemas.microsoft.com/office/drawing/2010/main" val="0"/>
                </a:ext>
              </a:extLst>
            </a:blip>
            <a:srcRect t="1740" r="2080" b="2600"/>
            <a:stretch>
              <a:fillRect/>
            </a:stretch>
          </p:blipFill>
          <p:spPr bwMode="auto">
            <a:xfrm>
              <a:off x="2581" y="3180"/>
              <a:ext cx="753" cy="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3" name="Text Box 26"/>
            <p:cNvSpPr txBox="1">
              <a:spLocks noChangeArrowheads="1"/>
            </p:cNvSpPr>
            <p:nvPr/>
          </p:nvSpPr>
          <p:spPr bwMode="auto">
            <a:xfrm>
              <a:off x="2675" y="3750"/>
              <a:ext cx="468"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defRPr sz="2400">
                  <a:solidFill>
                    <a:schemeClr val="tx2"/>
                  </a:solidFill>
                  <a:latin typeface="Tahoma" panose="020B0604030504040204" pitchFamily="34" charset="0"/>
                </a:defRPr>
              </a:lvl1pPr>
              <a:lvl2pPr marL="742950" indent="-285750">
                <a:spcBef>
                  <a:spcPct val="20000"/>
                </a:spcBef>
                <a:defRPr sz="2400">
                  <a:solidFill>
                    <a:schemeClr val="tx2"/>
                  </a:solidFill>
                  <a:latin typeface="Tahoma" panose="020B0604030504040204" pitchFamily="34" charset="0"/>
                </a:defRPr>
              </a:lvl2pPr>
              <a:lvl3pPr marL="1143000" indent="-228600">
                <a:spcBef>
                  <a:spcPct val="20000"/>
                </a:spcBef>
                <a:defRPr sz="2400">
                  <a:solidFill>
                    <a:schemeClr val="tx2"/>
                  </a:solidFill>
                  <a:latin typeface="Tahoma" panose="020B0604030504040204" pitchFamily="34" charset="0"/>
                </a:defRPr>
              </a:lvl3pPr>
              <a:lvl4pPr marL="1600200" indent="-228600">
                <a:spcBef>
                  <a:spcPct val="20000"/>
                </a:spcBef>
                <a:defRPr sz="2400">
                  <a:solidFill>
                    <a:schemeClr val="tx2"/>
                  </a:solidFill>
                  <a:latin typeface="Tahoma" panose="020B0604030504040204" pitchFamily="34" charset="0"/>
                </a:defRPr>
              </a:lvl4pPr>
              <a:lvl5pPr marL="2057400" indent="-228600">
                <a:spcBef>
                  <a:spcPct val="20000"/>
                </a:spcBef>
                <a:defRPr sz="2400">
                  <a:solidFill>
                    <a:schemeClr val="tx2"/>
                  </a:solidFill>
                  <a:latin typeface="Tahoma" panose="020B0604030504040204" pitchFamily="34" charset="0"/>
                </a:defRPr>
              </a:lvl5pPr>
              <a:lvl6pPr marL="2514600" indent="-228600" eaLnBrk="0" fontAlgn="base" hangingPunct="0">
                <a:spcBef>
                  <a:spcPct val="20000"/>
                </a:spcBef>
                <a:spcAft>
                  <a:spcPct val="0"/>
                </a:spcAft>
                <a:defRPr sz="2400">
                  <a:solidFill>
                    <a:schemeClr val="tx2"/>
                  </a:solidFill>
                  <a:latin typeface="Tahoma" panose="020B0604030504040204" pitchFamily="34" charset="0"/>
                </a:defRPr>
              </a:lvl6pPr>
              <a:lvl7pPr marL="2971800" indent="-228600" eaLnBrk="0" fontAlgn="base" hangingPunct="0">
                <a:spcBef>
                  <a:spcPct val="20000"/>
                </a:spcBef>
                <a:spcAft>
                  <a:spcPct val="0"/>
                </a:spcAft>
                <a:defRPr sz="2400">
                  <a:solidFill>
                    <a:schemeClr val="tx2"/>
                  </a:solidFill>
                  <a:latin typeface="Tahoma" panose="020B0604030504040204" pitchFamily="34" charset="0"/>
                </a:defRPr>
              </a:lvl7pPr>
              <a:lvl8pPr marL="3429000" indent="-228600" eaLnBrk="0" fontAlgn="base" hangingPunct="0">
                <a:spcBef>
                  <a:spcPct val="20000"/>
                </a:spcBef>
                <a:spcAft>
                  <a:spcPct val="0"/>
                </a:spcAft>
                <a:defRPr sz="2400">
                  <a:solidFill>
                    <a:schemeClr val="tx2"/>
                  </a:solidFill>
                  <a:latin typeface="Tahoma" panose="020B0604030504040204" pitchFamily="34" charset="0"/>
                </a:defRPr>
              </a:lvl8pPr>
              <a:lvl9pPr marL="3886200" indent="-228600" eaLnBrk="0" fontAlgn="base" hangingPunct="0">
                <a:spcBef>
                  <a:spcPct val="20000"/>
                </a:spcBef>
                <a:spcAft>
                  <a:spcPct val="0"/>
                </a:spcAft>
                <a:defRPr sz="2400">
                  <a:solidFill>
                    <a:schemeClr val="tx2"/>
                  </a:solidFill>
                  <a:latin typeface="Tahoma" panose="020B0604030504040204" pitchFamily="34" charset="0"/>
                </a:defRPr>
              </a:lvl9pPr>
            </a:lstStyle>
            <a:p>
              <a:pPr>
                <a:spcBef>
                  <a:spcPct val="50000"/>
                </a:spcBef>
              </a:pPr>
              <a:r>
                <a:rPr lang="en-GB" altLang="en-US" sz="1200">
                  <a:solidFill>
                    <a:srgbClr val="C00000"/>
                  </a:solidFill>
                  <a:latin typeface="Arial" panose="020B0604020202020204" pitchFamily="34" charset="0"/>
                </a:rPr>
                <a:t>13=IR9.7</a:t>
              </a:r>
            </a:p>
          </p:txBody>
        </p:sp>
      </p:grpSp>
      <p:grpSp>
        <p:nvGrpSpPr>
          <p:cNvPr id="84" name="Group 27"/>
          <p:cNvGrpSpPr>
            <a:grpSpLocks/>
          </p:cNvGrpSpPr>
          <p:nvPr/>
        </p:nvGrpSpPr>
        <p:grpSpPr bwMode="auto">
          <a:xfrm>
            <a:off x="4587541" y="5172571"/>
            <a:ext cx="1311275" cy="1192212"/>
            <a:chOff x="3357" y="3173"/>
            <a:chExt cx="763" cy="751"/>
          </a:xfrm>
          <a:effectLst>
            <a:glow rad="508000">
              <a:srgbClr val="002569">
                <a:lumMod val="60000"/>
                <a:lumOff val="40000"/>
                <a:alpha val="26000"/>
              </a:srgbClr>
            </a:glow>
          </a:effectLst>
        </p:grpSpPr>
        <p:pic>
          <p:nvPicPr>
            <p:cNvPr id="85" name="Picture 28" descr="BAND09"/>
            <p:cNvPicPr>
              <a:picLocks noChangeAspect="1" noChangeArrowheads="1"/>
            </p:cNvPicPr>
            <p:nvPr/>
          </p:nvPicPr>
          <p:blipFill>
            <a:blip r:embed="rId9" cstate="print">
              <a:extLst>
                <a:ext uri="{28A0092B-C50C-407E-A947-70E740481C1C}">
                  <a14:useLocalDpi xmlns:a14="http://schemas.microsoft.com/office/drawing/2010/main" val="0"/>
                </a:ext>
              </a:extLst>
            </a:blip>
            <a:srcRect t="1740" r="795" b="2428"/>
            <a:stretch>
              <a:fillRect/>
            </a:stretch>
          </p:blipFill>
          <p:spPr bwMode="auto">
            <a:xfrm>
              <a:off x="3357" y="3173"/>
              <a:ext cx="763" cy="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6" name="Text Box 29"/>
            <p:cNvSpPr txBox="1">
              <a:spLocks noChangeArrowheads="1"/>
            </p:cNvSpPr>
            <p:nvPr/>
          </p:nvSpPr>
          <p:spPr bwMode="auto">
            <a:xfrm>
              <a:off x="3417" y="3750"/>
              <a:ext cx="517"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defRPr sz="2400">
                  <a:solidFill>
                    <a:schemeClr val="tx2"/>
                  </a:solidFill>
                  <a:latin typeface="Tahoma" panose="020B0604030504040204" pitchFamily="34" charset="0"/>
                </a:defRPr>
              </a:lvl1pPr>
              <a:lvl2pPr marL="742950" indent="-285750">
                <a:spcBef>
                  <a:spcPct val="20000"/>
                </a:spcBef>
                <a:defRPr sz="2400">
                  <a:solidFill>
                    <a:schemeClr val="tx2"/>
                  </a:solidFill>
                  <a:latin typeface="Tahoma" panose="020B0604030504040204" pitchFamily="34" charset="0"/>
                </a:defRPr>
              </a:lvl2pPr>
              <a:lvl3pPr marL="1143000" indent="-228600">
                <a:spcBef>
                  <a:spcPct val="20000"/>
                </a:spcBef>
                <a:defRPr sz="2400">
                  <a:solidFill>
                    <a:schemeClr val="tx2"/>
                  </a:solidFill>
                  <a:latin typeface="Tahoma" panose="020B0604030504040204" pitchFamily="34" charset="0"/>
                </a:defRPr>
              </a:lvl3pPr>
              <a:lvl4pPr marL="1600200" indent="-228600">
                <a:spcBef>
                  <a:spcPct val="20000"/>
                </a:spcBef>
                <a:defRPr sz="2400">
                  <a:solidFill>
                    <a:schemeClr val="tx2"/>
                  </a:solidFill>
                  <a:latin typeface="Tahoma" panose="020B0604030504040204" pitchFamily="34" charset="0"/>
                </a:defRPr>
              </a:lvl4pPr>
              <a:lvl5pPr marL="2057400" indent="-228600">
                <a:spcBef>
                  <a:spcPct val="20000"/>
                </a:spcBef>
                <a:defRPr sz="2400">
                  <a:solidFill>
                    <a:schemeClr val="tx2"/>
                  </a:solidFill>
                  <a:latin typeface="Tahoma" panose="020B0604030504040204" pitchFamily="34" charset="0"/>
                </a:defRPr>
              </a:lvl5pPr>
              <a:lvl6pPr marL="2514600" indent="-228600" eaLnBrk="0" fontAlgn="base" hangingPunct="0">
                <a:spcBef>
                  <a:spcPct val="20000"/>
                </a:spcBef>
                <a:spcAft>
                  <a:spcPct val="0"/>
                </a:spcAft>
                <a:defRPr sz="2400">
                  <a:solidFill>
                    <a:schemeClr val="tx2"/>
                  </a:solidFill>
                  <a:latin typeface="Tahoma" panose="020B0604030504040204" pitchFamily="34" charset="0"/>
                </a:defRPr>
              </a:lvl6pPr>
              <a:lvl7pPr marL="2971800" indent="-228600" eaLnBrk="0" fontAlgn="base" hangingPunct="0">
                <a:spcBef>
                  <a:spcPct val="20000"/>
                </a:spcBef>
                <a:spcAft>
                  <a:spcPct val="0"/>
                </a:spcAft>
                <a:defRPr sz="2400">
                  <a:solidFill>
                    <a:schemeClr val="tx2"/>
                  </a:solidFill>
                  <a:latin typeface="Tahoma" panose="020B0604030504040204" pitchFamily="34" charset="0"/>
                </a:defRPr>
              </a:lvl7pPr>
              <a:lvl8pPr marL="3429000" indent="-228600" eaLnBrk="0" fontAlgn="base" hangingPunct="0">
                <a:spcBef>
                  <a:spcPct val="20000"/>
                </a:spcBef>
                <a:spcAft>
                  <a:spcPct val="0"/>
                </a:spcAft>
                <a:defRPr sz="2400">
                  <a:solidFill>
                    <a:schemeClr val="tx2"/>
                  </a:solidFill>
                  <a:latin typeface="Tahoma" panose="020B0604030504040204" pitchFamily="34" charset="0"/>
                </a:defRPr>
              </a:lvl8pPr>
              <a:lvl9pPr marL="3886200" indent="-228600" eaLnBrk="0" fontAlgn="base" hangingPunct="0">
                <a:spcBef>
                  <a:spcPct val="20000"/>
                </a:spcBef>
                <a:spcAft>
                  <a:spcPct val="0"/>
                </a:spcAft>
                <a:defRPr sz="2400">
                  <a:solidFill>
                    <a:schemeClr val="tx2"/>
                  </a:solidFill>
                  <a:latin typeface="Tahoma" panose="020B0604030504040204" pitchFamily="34" charset="0"/>
                </a:defRPr>
              </a:lvl9pPr>
            </a:lstStyle>
            <a:p>
              <a:pPr marL="0" marR="0" lvl="0" indent="0" defTabSz="914400" eaLnBrk="1" fontAlgn="auto" latinLnBrk="0" hangingPunct="1">
                <a:lnSpc>
                  <a:spcPct val="100000"/>
                </a:lnSpc>
                <a:spcBef>
                  <a:spcPct val="50000"/>
                </a:spcBef>
                <a:spcAft>
                  <a:spcPts val="0"/>
                </a:spcAft>
                <a:buClrTx/>
                <a:buSzTx/>
                <a:buFontTx/>
                <a:buNone/>
                <a:tabLst/>
                <a:defRPr/>
              </a:pPr>
              <a:r>
                <a:rPr kumimoji="0" lang="en-GB" altLang="en-US" sz="1200" b="0" i="0" u="none" strike="noStrike" kern="0" cap="none" spc="0" normalizeH="0" baseline="0" noProof="0">
                  <a:ln>
                    <a:noFill/>
                  </a:ln>
                  <a:solidFill>
                    <a:srgbClr val="C00000"/>
                  </a:solidFill>
                  <a:effectLst/>
                  <a:uLnTx/>
                  <a:uFillTx/>
                  <a:latin typeface="Arial" panose="020B0604020202020204" pitchFamily="34" charset="0"/>
                </a:rPr>
                <a:t>14=IR10.5</a:t>
              </a:r>
            </a:p>
          </p:txBody>
        </p:sp>
      </p:grpSp>
      <p:grpSp>
        <p:nvGrpSpPr>
          <p:cNvPr id="87" name="Group 30"/>
          <p:cNvGrpSpPr>
            <a:grpSpLocks/>
          </p:cNvGrpSpPr>
          <p:nvPr/>
        </p:nvGrpSpPr>
        <p:grpSpPr bwMode="auto">
          <a:xfrm>
            <a:off x="6146466" y="5172571"/>
            <a:ext cx="1312863" cy="1190625"/>
            <a:chOff x="4143" y="3180"/>
            <a:chExt cx="763" cy="750"/>
          </a:xfrm>
        </p:grpSpPr>
        <p:pic>
          <p:nvPicPr>
            <p:cNvPr id="88" name="Picture 31" descr="BAND07"/>
            <p:cNvPicPr>
              <a:picLocks noChangeAspect="1" noChangeArrowheads="1"/>
            </p:cNvPicPr>
            <p:nvPr/>
          </p:nvPicPr>
          <p:blipFill>
            <a:blip r:embed="rId10" cstate="print">
              <a:extLst>
                <a:ext uri="{28A0092B-C50C-407E-A947-70E740481C1C}">
                  <a14:useLocalDpi xmlns:a14="http://schemas.microsoft.com/office/drawing/2010/main" val="0"/>
                </a:ext>
              </a:extLst>
            </a:blip>
            <a:srcRect t="1740" r="795" b="2602"/>
            <a:stretch>
              <a:fillRect/>
            </a:stretch>
          </p:blipFill>
          <p:spPr bwMode="auto">
            <a:xfrm>
              <a:off x="4143" y="3180"/>
              <a:ext cx="763" cy="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9" name="Text Box 32"/>
            <p:cNvSpPr txBox="1">
              <a:spLocks noChangeArrowheads="1"/>
            </p:cNvSpPr>
            <p:nvPr/>
          </p:nvSpPr>
          <p:spPr bwMode="auto">
            <a:xfrm>
              <a:off x="4159" y="3750"/>
              <a:ext cx="516"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defRPr sz="2400">
                  <a:solidFill>
                    <a:schemeClr val="tx2"/>
                  </a:solidFill>
                  <a:latin typeface="Tahoma" panose="020B0604030504040204" pitchFamily="34" charset="0"/>
                </a:defRPr>
              </a:lvl1pPr>
              <a:lvl2pPr marL="742950" indent="-285750">
                <a:spcBef>
                  <a:spcPct val="20000"/>
                </a:spcBef>
                <a:defRPr sz="2400">
                  <a:solidFill>
                    <a:schemeClr val="tx2"/>
                  </a:solidFill>
                  <a:latin typeface="Tahoma" panose="020B0604030504040204" pitchFamily="34" charset="0"/>
                </a:defRPr>
              </a:lvl2pPr>
              <a:lvl3pPr marL="1143000" indent="-228600">
                <a:spcBef>
                  <a:spcPct val="20000"/>
                </a:spcBef>
                <a:defRPr sz="2400">
                  <a:solidFill>
                    <a:schemeClr val="tx2"/>
                  </a:solidFill>
                  <a:latin typeface="Tahoma" panose="020B0604030504040204" pitchFamily="34" charset="0"/>
                </a:defRPr>
              </a:lvl3pPr>
              <a:lvl4pPr marL="1600200" indent="-228600">
                <a:spcBef>
                  <a:spcPct val="20000"/>
                </a:spcBef>
                <a:defRPr sz="2400">
                  <a:solidFill>
                    <a:schemeClr val="tx2"/>
                  </a:solidFill>
                  <a:latin typeface="Tahoma" panose="020B0604030504040204" pitchFamily="34" charset="0"/>
                </a:defRPr>
              </a:lvl4pPr>
              <a:lvl5pPr marL="2057400" indent="-228600">
                <a:spcBef>
                  <a:spcPct val="20000"/>
                </a:spcBef>
                <a:defRPr sz="2400">
                  <a:solidFill>
                    <a:schemeClr val="tx2"/>
                  </a:solidFill>
                  <a:latin typeface="Tahoma" panose="020B0604030504040204" pitchFamily="34" charset="0"/>
                </a:defRPr>
              </a:lvl5pPr>
              <a:lvl6pPr marL="2514600" indent="-228600" eaLnBrk="0" fontAlgn="base" hangingPunct="0">
                <a:spcBef>
                  <a:spcPct val="20000"/>
                </a:spcBef>
                <a:spcAft>
                  <a:spcPct val="0"/>
                </a:spcAft>
                <a:defRPr sz="2400">
                  <a:solidFill>
                    <a:schemeClr val="tx2"/>
                  </a:solidFill>
                  <a:latin typeface="Tahoma" panose="020B0604030504040204" pitchFamily="34" charset="0"/>
                </a:defRPr>
              </a:lvl6pPr>
              <a:lvl7pPr marL="2971800" indent="-228600" eaLnBrk="0" fontAlgn="base" hangingPunct="0">
                <a:spcBef>
                  <a:spcPct val="20000"/>
                </a:spcBef>
                <a:spcAft>
                  <a:spcPct val="0"/>
                </a:spcAft>
                <a:defRPr sz="2400">
                  <a:solidFill>
                    <a:schemeClr val="tx2"/>
                  </a:solidFill>
                  <a:latin typeface="Tahoma" panose="020B0604030504040204" pitchFamily="34" charset="0"/>
                </a:defRPr>
              </a:lvl7pPr>
              <a:lvl8pPr marL="3429000" indent="-228600" eaLnBrk="0" fontAlgn="base" hangingPunct="0">
                <a:spcBef>
                  <a:spcPct val="20000"/>
                </a:spcBef>
                <a:spcAft>
                  <a:spcPct val="0"/>
                </a:spcAft>
                <a:defRPr sz="2400">
                  <a:solidFill>
                    <a:schemeClr val="tx2"/>
                  </a:solidFill>
                  <a:latin typeface="Tahoma" panose="020B0604030504040204" pitchFamily="34" charset="0"/>
                </a:defRPr>
              </a:lvl8pPr>
              <a:lvl9pPr marL="3886200" indent="-228600" eaLnBrk="0" fontAlgn="base" hangingPunct="0">
                <a:spcBef>
                  <a:spcPct val="20000"/>
                </a:spcBef>
                <a:spcAft>
                  <a:spcPct val="0"/>
                </a:spcAft>
                <a:defRPr sz="2400">
                  <a:solidFill>
                    <a:schemeClr val="tx2"/>
                  </a:solidFill>
                  <a:latin typeface="Tahoma" panose="020B0604030504040204" pitchFamily="34" charset="0"/>
                </a:defRPr>
              </a:lvl9pPr>
            </a:lstStyle>
            <a:p>
              <a:pPr>
                <a:spcBef>
                  <a:spcPct val="50000"/>
                </a:spcBef>
              </a:pPr>
              <a:r>
                <a:rPr lang="en-GB" altLang="en-US" sz="1200">
                  <a:solidFill>
                    <a:srgbClr val="C00000"/>
                  </a:solidFill>
                  <a:latin typeface="Arial" panose="020B0604020202020204" pitchFamily="34" charset="0"/>
                </a:rPr>
                <a:t>15=IR12.3</a:t>
              </a:r>
            </a:p>
          </p:txBody>
        </p:sp>
      </p:grpSp>
      <p:grpSp>
        <p:nvGrpSpPr>
          <p:cNvPr id="90" name="Group 33"/>
          <p:cNvGrpSpPr>
            <a:grpSpLocks/>
          </p:cNvGrpSpPr>
          <p:nvPr/>
        </p:nvGrpSpPr>
        <p:grpSpPr bwMode="auto">
          <a:xfrm>
            <a:off x="7552991" y="5172571"/>
            <a:ext cx="1350963" cy="1196975"/>
            <a:chOff x="4906" y="3182"/>
            <a:chExt cx="786" cy="754"/>
          </a:xfrm>
        </p:grpSpPr>
        <p:pic>
          <p:nvPicPr>
            <p:cNvPr id="91" name="Picture 34" descr="BAND11"/>
            <p:cNvPicPr>
              <a:picLocks noChangeAspect="1" noChangeArrowheads="1"/>
            </p:cNvPicPr>
            <p:nvPr/>
          </p:nvPicPr>
          <p:blipFill>
            <a:blip r:embed="rId11" cstate="print">
              <a:extLst>
                <a:ext uri="{28A0092B-C50C-407E-A947-70E740481C1C}">
                  <a14:useLocalDpi xmlns:a14="http://schemas.microsoft.com/office/drawing/2010/main" val="0"/>
                </a:ext>
              </a:extLst>
            </a:blip>
            <a:srcRect t="1740" r="795" b="2081"/>
            <a:stretch>
              <a:fillRect/>
            </a:stretch>
          </p:blipFill>
          <p:spPr bwMode="auto">
            <a:xfrm>
              <a:off x="4929" y="3182"/>
              <a:ext cx="763" cy="7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 name="Text Box 35"/>
            <p:cNvSpPr txBox="1">
              <a:spLocks noChangeArrowheads="1"/>
            </p:cNvSpPr>
            <p:nvPr/>
          </p:nvSpPr>
          <p:spPr bwMode="auto">
            <a:xfrm>
              <a:off x="4906" y="3750"/>
              <a:ext cx="517"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defRPr sz="2400">
                  <a:solidFill>
                    <a:schemeClr val="tx2"/>
                  </a:solidFill>
                  <a:latin typeface="Tahoma" panose="020B0604030504040204" pitchFamily="34" charset="0"/>
                </a:defRPr>
              </a:lvl1pPr>
              <a:lvl2pPr marL="742950" indent="-285750">
                <a:spcBef>
                  <a:spcPct val="20000"/>
                </a:spcBef>
                <a:defRPr sz="2400">
                  <a:solidFill>
                    <a:schemeClr val="tx2"/>
                  </a:solidFill>
                  <a:latin typeface="Tahoma" panose="020B0604030504040204" pitchFamily="34" charset="0"/>
                </a:defRPr>
              </a:lvl2pPr>
              <a:lvl3pPr marL="1143000" indent="-228600">
                <a:spcBef>
                  <a:spcPct val="20000"/>
                </a:spcBef>
                <a:defRPr sz="2400">
                  <a:solidFill>
                    <a:schemeClr val="tx2"/>
                  </a:solidFill>
                  <a:latin typeface="Tahoma" panose="020B0604030504040204" pitchFamily="34" charset="0"/>
                </a:defRPr>
              </a:lvl3pPr>
              <a:lvl4pPr marL="1600200" indent="-228600">
                <a:spcBef>
                  <a:spcPct val="20000"/>
                </a:spcBef>
                <a:defRPr sz="2400">
                  <a:solidFill>
                    <a:schemeClr val="tx2"/>
                  </a:solidFill>
                  <a:latin typeface="Tahoma" panose="020B0604030504040204" pitchFamily="34" charset="0"/>
                </a:defRPr>
              </a:lvl4pPr>
              <a:lvl5pPr marL="2057400" indent="-228600">
                <a:spcBef>
                  <a:spcPct val="20000"/>
                </a:spcBef>
                <a:defRPr sz="2400">
                  <a:solidFill>
                    <a:schemeClr val="tx2"/>
                  </a:solidFill>
                  <a:latin typeface="Tahoma" panose="020B0604030504040204" pitchFamily="34" charset="0"/>
                </a:defRPr>
              </a:lvl5pPr>
              <a:lvl6pPr marL="2514600" indent="-228600" eaLnBrk="0" fontAlgn="base" hangingPunct="0">
                <a:spcBef>
                  <a:spcPct val="20000"/>
                </a:spcBef>
                <a:spcAft>
                  <a:spcPct val="0"/>
                </a:spcAft>
                <a:defRPr sz="2400">
                  <a:solidFill>
                    <a:schemeClr val="tx2"/>
                  </a:solidFill>
                  <a:latin typeface="Tahoma" panose="020B0604030504040204" pitchFamily="34" charset="0"/>
                </a:defRPr>
              </a:lvl6pPr>
              <a:lvl7pPr marL="2971800" indent="-228600" eaLnBrk="0" fontAlgn="base" hangingPunct="0">
                <a:spcBef>
                  <a:spcPct val="20000"/>
                </a:spcBef>
                <a:spcAft>
                  <a:spcPct val="0"/>
                </a:spcAft>
                <a:defRPr sz="2400">
                  <a:solidFill>
                    <a:schemeClr val="tx2"/>
                  </a:solidFill>
                  <a:latin typeface="Tahoma" panose="020B0604030504040204" pitchFamily="34" charset="0"/>
                </a:defRPr>
              </a:lvl7pPr>
              <a:lvl8pPr marL="3429000" indent="-228600" eaLnBrk="0" fontAlgn="base" hangingPunct="0">
                <a:spcBef>
                  <a:spcPct val="20000"/>
                </a:spcBef>
                <a:spcAft>
                  <a:spcPct val="0"/>
                </a:spcAft>
                <a:defRPr sz="2400">
                  <a:solidFill>
                    <a:schemeClr val="tx2"/>
                  </a:solidFill>
                  <a:latin typeface="Tahoma" panose="020B0604030504040204" pitchFamily="34" charset="0"/>
                </a:defRPr>
              </a:lvl8pPr>
              <a:lvl9pPr marL="3886200" indent="-228600" eaLnBrk="0" fontAlgn="base" hangingPunct="0">
                <a:spcBef>
                  <a:spcPct val="20000"/>
                </a:spcBef>
                <a:spcAft>
                  <a:spcPct val="0"/>
                </a:spcAft>
                <a:defRPr sz="2400">
                  <a:solidFill>
                    <a:schemeClr val="tx2"/>
                  </a:solidFill>
                  <a:latin typeface="Tahoma" panose="020B0604030504040204" pitchFamily="34" charset="0"/>
                </a:defRPr>
              </a:lvl9pPr>
            </a:lstStyle>
            <a:p>
              <a:pPr>
                <a:spcBef>
                  <a:spcPct val="50000"/>
                </a:spcBef>
              </a:pPr>
              <a:r>
                <a:rPr lang="en-GB" altLang="en-US" sz="1200">
                  <a:solidFill>
                    <a:srgbClr val="C00000"/>
                  </a:solidFill>
                  <a:latin typeface="Arial" panose="020B0604020202020204" pitchFamily="34" charset="0"/>
                </a:rPr>
                <a:t>16=IR13.3</a:t>
              </a:r>
            </a:p>
          </p:txBody>
        </p:sp>
      </p:grpSp>
      <p:grpSp>
        <p:nvGrpSpPr>
          <p:cNvPr id="93" name="Group 36"/>
          <p:cNvGrpSpPr>
            <a:grpSpLocks/>
          </p:cNvGrpSpPr>
          <p:nvPr/>
        </p:nvGrpSpPr>
        <p:grpSpPr bwMode="auto">
          <a:xfrm>
            <a:off x="1779253" y="1140321"/>
            <a:ext cx="1300163" cy="1189037"/>
            <a:chOff x="839" y="845"/>
            <a:chExt cx="756" cy="749"/>
          </a:xfrm>
        </p:grpSpPr>
        <p:pic>
          <p:nvPicPr>
            <p:cNvPr id="94" name="Picture 37" descr="MSG_VIS0"/>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839" y="845"/>
              <a:ext cx="756" cy="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5" name="Text Box 38"/>
            <p:cNvSpPr txBox="1">
              <a:spLocks noChangeArrowheads="1"/>
            </p:cNvSpPr>
            <p:nvPr/>
          </p:nvSpPr>
          <p:spPr bwMode="auto">
            <a:xfrm>
              <a:off x="858" y="1389"/>
              <a:ext cx="474"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defRPr sz="2400">
                  <a:solidFill>
                    <a:schemeClr val="tx2"/>
                  </a:solidFill>
                  <a:latin typeface="Tahoma" panose="020B0604030504040204" pitchFamily="34" charset="0"/>
                </a:defRPr>
              </a:lvl1pPr>
              <a:lvl2pPr marL="742950" indent="-285750">
                <a:spcBef>
                  <a:spcPct val="20000"/>
                </a:spcBef>
                <a:defRPr sz="2400">
                  <a:solidFill>
                    <a:schemeClr val="tx2"/>
                  </a:solidFill>
                  <a:latin typeface="Tahoma" panose="020B0604030504040204" pitchFamily="34" charset="0"/>
                </a:defRPr>
              </a:lvl2pPr>
              <a:lvl3pPr marL="1143000" indent="-228600">
                <a:spcBef>
                  <a:spcPct val="20000"/>
                </a:spcBef>
                <a:defRPr sz="2400">
                  <a:solidFill>
                    <a:schemeClr val="tx2"/>
                  </a:solidFill>
                  <a:latin typeface="Tahoma" panose="020B0604030504040204" pitchFamily="34" charset="0"/>
                </a:defRPr>
              </a:lvl3pPr>
              <a:lvl4pPr marL="1600200" indent="-228600">
                <a:spcBef>
                  <a:spcPct val="20000"/>
                </a:spcBef>
                <a:defRPr sz="2400">
                  <a:solidFill>
                    <a:schemeClr val="tx2"/>
                  </a:solidFill>
                  <a:latin typeface="Tahoma" panose="020B0604030504040204" pitchFamily="34" charset="0"/>
                </a:defRPr>
              </a:lvl4pPr>
              <a:lvl5pPr marL="2057400" indent="-228600">
                <a:spcBef>
                  <a:spcPct val="20000"/>
                </a:spcBef>
                <a:defRPr sz="2400">
                  <a:solidFill>
                    <a:schemeClr val="tx2"/>
                  </a:solidFill>
                  <a:latin typeface="Tahoma" panose="020B0604030504040204" pitchFamily="34" charset="0"/>
                </a:defRPr>
              </a:lvl5pPr>
              <a:lvl6pPr marL="2514600" indent="-228600" eaLnBrk="0" fontAlgn="base" hangingPunct="0">
                <a:spcBef>
                  <a:spcPct val="20000"/>
                </a:spcBef>
                <a:spcAft>
                  <a:spcPct val="0"/>
                </a:spcAft>
                <a:defRPr sz="2400">
                  <a:solidFill>
                    <a:schemeClr val="tx2"/>
                  </a:solidFill>
                  <a:latin typeface="Tahoma" panose="020B0604030504040204" pitchFamily="34" charset="0"/>
                </a:defRPr>
              </a:lvl6pPr>
              <a:lvl7pPr marL="2971800" indent="-228600" eaLnBrk="0" fontAlgn="base" hangingPunct="0">
                <a:spcBef>
                  <a:spcPct val="20000"/>
                </a:spcBef>
                <a:spcAft>
                  <a:spcPct val="0"/>
                </a:spcAft>
                <a:defRPr sz="2400">
                  <a:solidFill>
                    <a:schemeClr val="tx2"/>
                  </a:solidFill>
                  <a:latin typeface="Tahoma" panose="020B0604030504040204" pitchFamily="34" charset="0"/>
                </a:defRPr>
              </a:lvl7pPr>
              <a:lvl8pPr marL="3429000" indent="-228600" eaLnBrk="0" fontAlgn="base" hangingPunct="0">
                <a:spcBef>
                  <a:spcPct val="20000"/>
                </a:spcBef>
                <a:spcAft>
                  <a:spcPct val="0"/>
                </a:spcAft>
                <a:defRPr sz="2400">
                  <a:solidFill>
                    <a:schemeClr val="tx2"/>
                  </a:solidFill>
                  <a:latin typeface="Tahoma" panose="020B0604030504040204" pitchFamily="34" charset="0"/>
                </a:defRPr>
              </a:lvl8pPr>
              <a:lvl9pPr marL="3886200" indent="-228600" eaLnBrk="0" fontAlgn="base" hangingPunct="0">
                <a:spcBef>
                  <a:spcPct val="20000"/>
                </a:spcBef>
                <a:spcAft>
                  <a:spcPct val="0"/>
                </a:spcAft>
                <a:defRPr sz="2400">
                  <a:solidFill>
                    <a:schemeClr val="tx2"/>
                  </a:solidFill>
                  <a:latin typeface="Tahoma" panose="020B0604030504040204" pitchFamily="34" charset="0"/>
                </a:defRPr>
              </a:lvl9pPr>
            </a:lstStyle>
            <a:p>
              <a:pPr>
                <a:spcBef>
                  <a:spcPct val="50000"/>
                </a:spcBef>
              </a:pPr>
              <a:r>
                <a:rPr lang="en-GB" altLang="en-US" sz="1200">
                  <a:solidFill>
                    <a:srgbClr val="FF0000"/>
                  </a:solidFill>
                  <a:latin typeface="Arial" panose="020B0604020202020204" pitchFamily="34" charset="0"/>
                </a:rPr>
                <a:t>1=VIS0.4</a:t>
              </a:r>
            </a:p>
          </p:txBody>
        </p:sp>
      </p:grpSp>
      <p:grpSp>
        <p:nvGrpSpPr>
          <p:cNvPr id="96" name="Group 39"/>
          <p:cNvGrpSpPr>
            <a:grpSpLocks/>
          </p:cNvGrpSpPr>
          <p:nvPr/>
        </p:nvGrpSpPr>
        <p:grpSpPr bwMode="auto">
          <a:xfrm>
            <a:off x="3184191" y="1140321"/>
            <a:ext cx="1300163" cy="1189037"/>
            <a:chOff x="1701" y="845"/>
            <a:chExt cx="756" cy="749"/>
          </a:xfrm>
        </p:grpSpPr>
        <p:pic>
          <p:nvPicPr>
            <p:cNvPr id="97" name="Picture 40" descr="MSG_VIS0"/>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701" y="845"/>
              <a:ext cx="756" cy="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8" name="Text Box 41"/>
            <p:cNvSpPr txBox="1">
              <a:spLocks noChangeArrowheads="1"/>
            </p:cNvSpPr>
            <p:nvPr/>
          </p:nvSpPr>
          <p:spPr bwMode="auto">
            <a:xfrm>
              <a:off x="1720" y="1389"/>
              <a:ext cx="474"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defRPr sz="2400">
                  <a:solidFill>
                    <a:schemeClr val="tx2"/>
                  </a:solidFill>
                  <a:latin typeface="Tahoma" panose="020B0604030504040204" pitchFamily="34" charset="0"/>
                </a:defRPr>
              </a:lvl1pPr>
              <a:lvl2pPr marL="742950" indent="-285750">
                <a:spcBef>
                  <a:spcPct val="20000"/>
                </a:spcBef>
                <a:defRPr sz="2400">
                  <a:solidFill>
                    <a:schemeClr val="tx2"/>
                  </a:solidFill>
                  <a:latin typeface="Tahoma" panose="020B0604030504040204" pitchFamily="34" charset="0"/>
                </a:defRPr>
              </a:lvl2pPr>
              <a:lvl3pPr marL="1143000" indent="-228600">
                <a:spcBef>
                  <a:spcPct val="20000"/>
                </a:spcBef>
                <a:defRPr sz="2400">
                  <a:solidFill>
                    <a:schemeClr val="tx2"/>
                  </a:solidFill>
                  <a:latin typeface="Tahoma" panose="020B0604030504040204" pitchFamily="34" charset="0"/>
                </a:defRPr>
              </a:lvl3pPr>
              <a:lvl4pPr marL="1600200" indent="-228600">
                <a:spcBef>
                  <a:spcPct val="20000"/>
                </a:spcBef>
                <a:defRPr sz="2400">
                  <a:solidFill>
                    <a:schemeClr val="tx2"/>
                  </a:solidFill>
                  <a:latin typeface="Tahoma" panose="020B0604030504040204" pitchFamily="34" charset="0"/>
                </a:defRPr>
              </a:lvl4pPr>
              <a:lvl5pPr marL="2057400" indent="-228600">
                <a:spcBef>
                  <a:spcPct val="20000"/>
                </a:spcBef>
                <a:defRPr sz="2400">
                  <a:solidFill>
                    <a:schemeClr val="tx2"/>
                  </a:solidFill>
                  <a:latin typeface="Tahoma" panose="020B0604030504040204" pitchFamily="34" charset="0"/>
                </a:defRPr>
              </a:lvl5pPr>
              <a:lvl6pPr marL="2514600" indent="-228600" eaLnBrk="0" fontAlgn="base" hangingPunct="0">
                <a:spcBef>
                  <a:spcPct val="20000"/>
                </a:spcBef>
                <a:spcAft>
                  <a:spcPct val="0"/>
                </a:spcAft>
                <a:defRPr sz="2400">
                  <a:solidFill>
                    <a:schemeClr val="tx2"/>
                  </a:solidFill>
                  <a:latin typeface="Tahoma" panose="020B0604030504040204" pitchFamily="34" charset="0"/>
                </a:defRPr>
              </a:lvl6pPr>
              <a:lvl7pPr marL="2971800" indent="-228600" eaLnBrk="0" fontAlgn="base" hangingPunct="0">
                <a:spcBef>
                  <a:spcPct val="20000"/>
                </a:spcBef>
                <a:spcAft>
                  <a:spcPct val="0"/>
                </a:spcAft>
                <a:defRPr sz="2400">
                  <a:solidFill>
                    <a:schemeClr val="tx2"/>
                  </a:solidFill>
                  <a:latin typeface="Tahoma" panose="020B0604030504040204" pitchFamily="34" charset="0"/>
                </a:defRPr>
              </a:lvl7pPr>
              <a:lvl8pPr marL="3429000" indent="-228600" eaLnBrk="0" fontAlgn="base" hangingPunct="0">
                <a:spcBef>
                  <a:spcPct val="20000"/>
                </a:spcBef>
                <a:spcAft>
                  <a:spcPct val="0"/>
                </a:spcAft>
                <a:defRPr sz="2400">
                  <a:solidFill>
                    <a:schemeClr val="tx2"/>
                  </a:solidFill>
                  <a:latin typeface="Tahoma" panose="020B0604030504040204" pitchFamily="34" charset="0"/>
                </a:defRPr>
              </a:lvl8pPr>
              <a:lvl9pPr marL="3886200" indent="-228600" eaLnBrk="0" fontAlgn="base" hangingPunct="0">
                <a:spcBef>
                  <a:spcPct val="20000"/>
                </a:spcBef>
                <a:spcAft>
                  <a:spcPct val="0"/>
                </a:spcAft>
                <a:defRPr sz="2400">
                  <a:solidFill>
                    <a:schemeClr val="tx2"/>
                  </a:solidFill>
                  <a:latin typeface="Tahoma" panose="020B0604030504040204" pitchFamily="34" charset="0"/>
                </a:defRPr>
              </a:lvl9pPr>
            </a:lstStyle>
            <a:p>
              <a:pPr>
                <a:spcBef>
                  <a:spcPct val="50000"/>
                </a:spcBef>
              </a:pPr>
              <a:r>
                <a:rPr lang="en-GB" altLang="en-US" sz="1200">
                  <a:solidFill>
                    <a:srgbClr val="FF0000"/>
                  </a:solidFill>
                  <a:latin typeface="Arial" panose="020B0604020202020204" pitchFamily="34" charset="0"/>
                </a:rPr>
                <a:t>2=VIS0.5</a:t>
              </a:r>
            </a:p>
          </p:txBody>
        </p:sp>
      </p:grpSp>
      <p:grpSp>
        <p:nvGrpSpPr>
          <p:cNvPr id="99" name="Group 42"/>
          <p:cNvGrpSpPr>
            <a:grpSpLocks/>
          </p:cNvGrpSpPr>
          <p:nvPr/>
        </p:nvGrpSpPr>
        <p:grpSpPr bwMode="auto">
          <a:xfrm>
            <a:off x="7395828" y="1140321"/>
            <a:ext cx="1236443" cy="1189037"/>
            <a:chOff x="3787" y="1570"/>
            <a:chExt cx="756" cy="749"/>
          </a:xfrm>
        </p:grpSpPr>
        <p:pic>
          <p:nvPicPr>
            <p:cNvPr id="100" name="Picture 43" descr="MSG_VIS0"/>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787" y="1570"/>
              <a:ext cx="756" cy="749"/>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01" name="Text Box 44"/>
            <p:cNvSpPr txBox="1">
              <a:spLocks noChangeArrowheads="1"/>
            </p:cNvSpPr>
            <p:nvPr/>
          </p:nvSpPr>
          <p:spPr bwMode="auto">
            <a:xfrm>
              <a:off x="3849" y="2115"/>
              <a:ext cx="483" cy="173"/>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defRPr sz="2400">
                  <a:solidFill>
                    <a:schemeClr val="tx2"/>
                  </a:solidFill>
                  <a:latin typeface="Tahoma" panose="020B0604030504040204" pitchFamily="34" charset="0"/>
                </a:defRPr>
              </a:lvl1pPr>
              <a:lvl2pPr marL="742950" indent="-285750">
                <a:spcBef>
                  <a:spcPct val="20000"/>
                </a:spcBef>
                <a:defRPr sz="2400">
                  <a:solidFill>
                    <a:schemeClr val="tx2"/>
                  </a:solidFill>
                  <a:latin typeface="Tahoma" panose="020B0604030504040204" pitchFamily="34" charset="0"/>
                </a:defRPr>
              </a:lvl2pPr>
              <a:lvl3pPr marL="1143000" indent="-228600">
                <a:spcBef>
                  <a:spcPct val="20000"/>
                </a:spcBef>
                <a:defRPr sz="2400">
                  <a:solidFill>
                    <a:schemeClr val="tx2"/>
                  </a:solidFill>
                  <a:latin typeface="Tahoma" panose="020B0604030504040204" pitchFamily="34" charset="0"/>
                </a:defRPr>
              </a:lvl3pPr>
              <a:lvl4pPr marL="1600200" indent="-228600">
                <a:spcBef>
                  <a:spcPct val="20000"/>
                </a:spcBef>
                <a:defRPr sz="2400">
                  <a:solidFill>
                    <a:schemeClr val="tx2"/>
                  </a:solidFill>
                  <a:latin typeface="Tahoma" panose="020B0604030504040204" pitchFamily="34" charset="0"/>
                </a:defRPr>
              </a:lvl4pPr>
              <a:lvl5pPr marL="2057400" indent="-228600">
                <a:spcBef>
                  <a:spcPct val="20000"/>
                </a:spcBef>
                <a:defRPr sz="2400">
                  <a:solidFill>
                    <a:schemeClr val="tx2"/>
                  </a:solidFill>
                  <a:latin typeface="Tahoma" panose="020B0604030504040204" pitchFamily="34" charset="0"/>
                </a:defRPr>
              </a:lvl5pPr>
              <a:lvl6pPr marL="2514600" indent="-228600" eaLnBrk="0" fontAlgn="base" hangingPunct="0">
                <a:spcBef>
                  <a:spcPct val="20000"/>
                </a:spcBef>
                <a:spcAft>
                  <a:spcPct val="0"/>
                </a:spcAft>
                <a:defRPr sz="2400">
                  <a:solidFill>
                    <a:schemeClr val="tx2"/>
                  </a:solidFill>
                  <a:latin typeface="Tahoma" panose="020B0604030504040204" pitchFamily="34" charset="0"/>
                </a:defRPr>
              </a:lvl6pPr>
              <a:lvl7pPr marL="2971800" indent="-228600" eaLnBrk="0" fontAlgn="base" hangingPunct="0">
                <a:spcBef>
                  <a:spcPct val="20000"/>
                </a:spcBef>
                <a:spcAft>
                  <a:spcPct val="0"/>
                </a:spcAft>
                <a:defRPr sz="2400">
                  <a:solidFill>
                    <a:schemeClr val="tx2"/>
                  </a:solidFill>
                  <a:latin typeface="Tahoma" panose="020B0604030504040204" pitchFamily="34" charset="0"/>
                </a:defRPr>
              </a:lvl7pPr>
              <a:lvl8pPr marL="3429000" indent="-228600" eaLnBrk="0" fontAlgn="base" hangingPunct="0">
                <a:spcBef>
                  <a:spcPct val="20000"/>
                </a:spcBef>
                <a:spcAft>
                  <a:spcPct val="0"/>
                </a:spcAft>
                <a:defRPr sz="2400">
                  <a:solidFill>
                    <a:schemeClr val="tx2"/>
                  </a:solidFill>
                  <a:latin typeface="Tahoma" panose="020B0604030504040204" pitchFamily="34" charset="0"/>
                </a:defRPr>
              </a:lvl8pPr>
              <a:lvl9pPr marL="3886200" indent="-228600" eaLnBrk="0" fontAlgn="base" hangingPunct="0">
                <a:spcBef>
                  <a:spcPct val="20000"/>
                </a:spcBef>
                <a:spcAft>
                  <a:spcPct val="0"/>
                </a:spcAft>
                <a:defRPr sz="2400">
                  <a:solidFill>
                    <a:schemeClr val="tx2"/>
                  </a:solidFill>
                  <a:latin typeface="Tahoma" panose="020B0604030504040204" pitchFamily="34" charset="0"/>
                </a:defRPr>
              </a:lvl9pPr>
            </a:lstStyle>
            <a:p>
              <a:pPr>
                <a:spcBef>
                  <a:spcPct val="50000"/>
                </a:spcBef>
              </a:pPr>
              <a:r>
                <a:rPr lang="en-GB" altLang="en-US" sz="1200">
                  <a:solidFill>
                    <a:srgbClr val="FF0000"/>
                  </a:solidFill>
                  <a:latin typeface="Arial" panose="020B0604020202020204" pitchFamily="34" charset="0"/>
                </a:rPr>
                <a:t>5=NIR0.9</a:t>
              </a:r>
            </a:p>
          </p:txBody>
        </p:sp>
      </p:grpSp>
      <p:grpSp>
        <p:nvGrpSpPr>
          <p:cNvPr id="102" name="Group 45"/>
          <p:cNvGrpSpPr>
            <a:grpSpLocks/>
          </p:cNvGrpSpPr>
          <p:nvPr/>
        </p:nvGrpSpPr>
        <p:grpSpPr bwMode="auto">
          <a:xfrm>
            <a:off x="8731578" y="1140321"/>
            <a:ext cx="1326488" cy="1189037"/>
            <a:chOff x="4583" y="1616"/>
            <a:chExt cx="777" cy="749"/>
          </a:xfrm>
        </p:grpSpPr>
        <p:pic>
          <p:nvPicPr>
            <p:cNvPr id="103" name="Picture 46" descr="MSG_VIS0"/>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583" y="1616"/>
              <a:ext cx="777" cy="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4" name="Text Box 47"/>
            <p:cNvSpPr txBox="1">
              <a:spLocks noChangeArrowheads="1"/>
            </p:cNvSpPr>
            <p:nvPr/>
          </p:nvSpPr>
          <p:spPr bwMode="auto">
            <a:xfrm>
              <a:off x="4666" y="2161"/>
              <a:ext cx="483"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defRPr sz="2400">
                  <a:solidFill>
                    <a:schemeClr val="tx2"/>
                  </a:solidFill>
                  <a:latin typeface="Tahoma" panose="020B0604030504040204" pitchFamily="34" charset="0"/>
                </a:defRPr>
              </a:lvl1pPr>
              <a:lvl2pPr marL="742950" indent="-285750">
                <a:spcBef>
                  <a:spcPct val="20000"/>
                </a:spcBef>
                <a:defRPr sz="2400">
                  <a:solidFill>
                    <a:schemeClr val="tx2"/>
                  </a:solidFill>
                  <a:latin typeface="Tahoma" panose="020B0604030504040204" pitchFamily="34" charset="0"/>
                </a:defRPr>
              </a:lvl2pPr>
              <a:lvl3pPr marL="1143000" indent="-228600">
                <a:spcBef>
                  <a:spcPct val="20000"/>
                </a:spcBef>
                <a:defRPr sz="2400">
                  <a:solidFill>
                    <a:schemeClr val="tx2"/>
                  </a:solidFill>
                  <a:latin typeface="Tahoma" panose="020B0604030504040204" pitchFamily="34" charset="0"/>
                </a:defRPr>
              </a:lvl3pPr>
              <a:lvl4pPr marL="1600200" indent="-228600">
                <a:spcBef>
                  <a:spcPct val="20000"/>
                </a:spcBef>
                <a:defRPr sz="2400">
                  <a:solidFill>
                    <a:schemeClr val="tx2"/>
                  </a:solidFill>
                  <a:latin typeface="Tahoma" panose="020B0604030504040204" pitchFamily="34" charset="0"/>
                </a:defRPr>
              </a:lvl4pPr>
              <a:lvl5pPr marL="2057400" indent="-228600">
                <a:spcBef>
                  <a:spcPct val="20000"/>
                </a:spcBef>
                <a:defRPr sz="2400">
                  <a:solidFill>
                    <a:schemeClr val="tx2"/>
                  </a:solidFill>
                  <a:latin typeface="Tahoma" panose="020B0604030504040204" pitchFamily="34" charset="0"/>
                </a:defRPr>
              </a:lvl5pPr>
              <a:lvl6pPr marL="2514600" indent="-228600" eaLnBrk="0" fontAlgn="base" hangingPunct="0">
                <a:spcBef>
                  <a:spcPct val="20000"/>
                </a:spcBef>
                <a:spcAft>
                  <a:spcPct val="0"/>
                </a:spcAft>
                <a:defRPr sz="2400">
                  <a:solidFill>
                    <a:schemeClr val="tx2"/>
                  </a:solidFill>
                  <a:latin typeface="Tahoma" panose="020B0604030504040204" pitchFamily="34" charset="0"/>
                </a:defRPr>
              </a:lvl6pPr>
              <a:lvl7pPr marL="2971800" indent="-228600" eaLnBrk="0" fontAlgn="base" hangingPunct="0">
                <a:spcBef>
                  <a:spcPct val="20000"/>
                </a:spcBef>
                <a:spcAft>
                  <a:spcPct val="0"/>
                </a:spcAft>
                <a:defRPr sz="2400">
                  <a:solidFill>
                    <a:schemeClr val="tx2"/>
                  </a:solidFill>
                  <a:latin typeface="Tahoma" panose="020B0604030504040204" pitchFamily="34" charset="0"/>
                </a:defRPr>
              </a:lvl7pPr>
              <a:lvl8pPr marL="3429000" indent="-228600" eaLnBrk="0" fontAlgn="base" hangingPunct="0">
                <a:spcBef>
                  <a:spcPct val="20000"/>
                </a:spcBef>
                <a:spcAft>
                  <a:spcPct val="0"/>
                </a:spcAft>
                <a:defRPr sz="2400">
                  <a:solidFill>
                    <a:schemeClr val="tx2"/>
                  </a:solidFill>
                  <a:latin typeface="Tahoma" panose="020B0604030504040204" pitchFamily="34" charset="0"/>
                </a:defRPr>
              </a:lvl8pPr>
              <a:lvl9pPr marL="3886200" indent="-228600" eaLnBrk="0" fontAlgn="base" hangingPunct="0">
                <a:spcBef>
                  <a:spcPct val="20000"/>
                </a:spcBef>
                <a:spcAft>
                  <a:spcPct val="0"/>
                </a:spcAft>
                <a:defRPr sz="2400">
                  <a:solidFill>
                    <a:schemeClr val="tx2"/>
                  </a:solidFill>
                  <a:latin typeface="Tahoma" panose="020B0604030504040204" pitchFamily="34" charset="0"/>
                </a:defRPr>
              </a:lvl9pPr>
            </a:lstStyle>
            <a:p>
              <a:pPr>
                <a:spcBef>
                  <a:spcPct val="50000"/>
                </a:spcBef>
              </a:pPr>
              <a:r>
                <a:rPr lang="en-GB" altLang="en-US" sz="1200">
                  <a:solidFill>
                    <a:srgbClr val="FF0000"/>
                  </a:solidFill>
                  <a:latin typeface="Arial" panose="020B0604020202020204" pitchFamily="34" charset="0"/>
                </a:rPr>
                <a:t>6=NIR1.3</a:t>
              </a:r>
            </a:p>
          </p:txBody>
        </p:sp>
      </p:grpSp>
      <p:grpSp>
        <p:nvGrpSpPr>
          <p:cNvPr id="105" name="Group 48"/>
          <p:cNvGrpSpPr>
            <a:grpSpLocks/>
          </p:cNvGrpSpPr>
          <p:nvPr/>
        </p:nvGrpSpPr>
        <p:grpSpPr bwMode="auto">
          <a:xfrm>
            <a:off x="7941928" y="2399208"/>
            <a:ext cx="1300163" cy="1419224"/>
            <a:chOff x="4604" y="1616"/>
            <a:chExt cx="756" cy="894"/>
          </a:xfrm>
          <a:effectLst>
            <a:glow rad="457200">
              <a:srgbClr val="002569">
                <a:lumMod val="60000"/>
                <a:lumOff val="40000"/>
                <a:alpha val="25000"/>
              </a:srgbClr>
            </a:glow>
          </a:effectLst>
        </p:grpSpPr>
        <p:pic>
          <p:nvPicPr>
            <p:cNvPr id="106" name="Picture 49" descr="MSG_VIS0"/>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604" y="1616"/>
              <a:ext cx="756" cy="749"/>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07" name="Text Box 50"/>
            <p:cNvSpPr txBox="1">
              <a:spLocks noChangeArrowheads="1"/>
            </p:cNvSpPr>
            <p:nvPr/>
          </p:nvSpPr>
          <p:spPr bwMode="auto">
            <a:xfrm>
              <a:off x="4666" y="2161"/>
              <a:ext cx="536" cy="349"/>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defRPr sz="2400">
                  <a:solidFill>
                    <a:schemeClr val="tx2"/>
                  </a:solidFill>
                  <a:latin typeface="Tahoma" panose="020B0604030504040204" pitchFamily="34" charset="0"/>
                </a:defRPr>
              </a:lvl1pPr>
              <a:lvl2pPr marL="742950" indent="-285750">
                <a:spcBef>
                  <a:spcPct val="20000"/>
                </a:spcBef>
                <a:defRPr sz="2400">
                  <a:solidFill>
                    <a:schemeClr val="tx2"/>
                  </a:solidFill>
                  <a:latin typeface="Tahoma" panose="020B0604030504040204" pitchFamily="34" charset="0"/>
                </a:defRPr>
              </a:lvl2pPr>
              <a:lvl3pPr marL="1143000" indent="-228600">
                <a:spcBef>
                  <a:spcPct val="20000"/>
                </a:spcBef>
                <a:defRPr sz="2400">
                  <a:solidFill>
                    <a:schemeClr val="tx2"/>
                  </a:solidFill>
                  <a:latin typeface="Tahoma" panose="020B0604030504040204" pitchFamily="34" charset="0"/>
                </a:defRPr>
              </a:lvl3pPr>
              <a:lvl4pPr marL="1600200" indent="-228600">
                <a:spcBef>
                  <a:spcPct val="20000"/>
                </a:spcBef>
                <a:defRPr sz="2400">
                  <a:solidFill>
                    <a:schemeClr val="tx2"/>
                  </a:solidFill>
                  <a:latin typeface="Tahoma" panose="020B0604030504040204" pitchFamily="34" charset="0"/>
                </a:defRPr>
              </a:lvl4pPr>
              <a:lvl5pPr marL="2057400" indent="-228600">
                <a:spcBef>
                  <a:spcPct val="20000"/>
                </a:spcBef>
                <a:defRPr sz="2400">
                  <a:solidFill>
                    <a:schemeClr val="tx2"/>
                  </a:solidFill>
                  <a:latin typeface="Tahoma" panose="020B0604030504040204" pitchFamily="34" charset="0"/>
                </a:defRPr>
              </a:lvl5pPr>
              <a:lvl6pPr marL="2514600" indent="-228600" eaLnBrk="0" fontAlgn="base" hangingPunct="0">
                <a:spcBef>
                  <a:spcPct val="20000"/>
                </a:spcBef>
                <a:spcAft>
                  <a:spcPct val="0"/>
                </a:spcAft>
                <a:defRPr sz="2400">
                  <a:solidFill>
                    <a:schemeClr val="tx2"/>
                  </a:solidFill>
                  <a:latin typeface="Tahoma" panose="020B0604030504040204" pitchFamily="34" charset="0"/>
                </a:defRPr>
              </a:lvl6pPr>
              <a:lvl7pPr marL="2971800" indent="-228600" eaLnBrk="0" fontAlgn="base" hangingPunct="0">
                <a:spcBef>
                  <a:spcPct val="20000"/>
                </a:spcBef>
                <a:spcAft>
                  <a:spcPct val="0"/>
                </a:spcAft>
                <a:defRPr sz="2400">
                  <a:solidFill>
                    <a:schemeClr val="tx2"/>
                  </a:solidFill>
                  <a:latin typeface="Tahoma" panose="020B0604030504040204" pitchFamily="34" charset="0"/>
                </a:defRPr>
              </a:lvl7pPr>
              <a:lvl8pPr marL="3429000" indent="-228600" eaLnBrk="0" fontAlgn="base" hangingPunct="0">
                <a:spcBef>
                  <a:spcPct val="20000"/>
                </a:spcBef>
                <a:spcAft>
                  <a:spcPct val="0"/>
                </a:spcAft>
                <a:defRPr sz="2400">
                  <a:solidFill>
                    <a:schemeClr val="tx2"/>
                  </a:solidFill>
                  <a:latin typeface="Tahoma" panose="020B0604030504040204" pitchFamily="34" charset="0"/>
                </a:defRPr>
              </a:lvl8pPr>
              <a:lvl9pPr marL="3886200" indent="-228600" eaLnBrk="0" fontAlgn="base" hangingPunct="0">
                <a:spcBef>
                  <a:spcPct val="20000"/>
                </a:spcBef>
                <a:spcAft>
                  <a:spcPct val="0"/>
                </a:spcAft>
                <a:defRPr sz="2400">
                  <a:solidFill>
                    <a:schemeClr val="tx2"/>
                  </a:solidFill>
                  <a:latin typeface="Tahoma" panose="020B0604030504040204" pitchFamily="34" charset="0"/>
                </a:defRPr>
              </a:lvl9pPr>
            </a:lstStyle>
            <a:p>
              <a:pPr marL="0" marR="0" lvl="0" indent="0" defTabSz="914400" eaLnBrk="1" fontAlgn="auto" latinLnBrk="0" hangingPunct="1">
                <a:lnSpc>
                  <a:spcPct val="100000"/>
                </a:lnSpc>
                <a:spcBef>
                  <a:spcPct val="50000"/>
                </a:spcBef>
                <a:spcAft>
                  <a:spcPts val="0"/>
                </a:spcAft>
                <a:buClrTx/>
                <a:buSzTx/>
                <a:buFontTx/>
                <a:buNone/>
                <a:tabLst/>
                <a:defRPr/>
              </a:pPr>
              <a:r>
                <a:rPr kumimoji="0" lang="en-GB" altLang="en-US" sz="1200" b="0" i="0" u="none" strike="noStrike" kern="0" cap="none" spc="0" normalizeH="0" baseline="0" noProof="0" dirty="0" smtClean="0">
                  <a:ln>
                    <a:noFill/>
                  </a:ln>
                  <a:solidFill>
                    <a:srgbClr val="FF0000"/>
                  </a:solidFill>
                  <a:effectLst/>
                  <a:uLnTx/>
                  <a:uFillTx/>
                  <a:latin typeface="Arial" panose="020B0604020202020204" pitchFamily="34" charset="0"/>
                </a:rPr>
                <a:t>8=NIR2.25</a:t>
              </a:r>
            </a:p>
            <a:p>
              <a:pPr marL="0" marR="0" lvl="0" indent="0" defTabSz="914400" eaLnBrk="1" fontAlgn="auto" latinLnBrk="0" hangingPunct="1">
                <a:lnSpc>
                  <a:spcPct val="100000"/>
                </a:lnSpc>
                <a:spcBef>
                  <a:spcPct val="50000"/>
                </a:spcBef>
                <a:spcAft>
                  <a:spcPts val="0"/>
                </a:spcAft>
                <a:buClrTx/>
                <a:buSzTx/>
                <a:buFontTx/>
                <a:buNone/>
                <a:tabLst/>
                <a:defRPr/>
              </a:pPr>
              <a:endParaRPr kumimoji="0" lang="en-GB" altLang="en-US" sz="1200" b="0" i="0" u="none" strike="noStrike" kern="0" cap="none" spc="0" normalizeH="0" baseline="0" noProof="0" dirty="0">
                <a:ln>
                  <a:noFill/>
                </a:ln>
                <a:solidFill>
                  <a:srgbClr val="FF0000"/>
                </a:solidFill>
                <a:effectLst/>
                <a:uLnTx/>
                <a:uFillTx/>
                <a:latin typeface="Arial" panose="020B0604020202020204" pitchFamily="34" charset="0"/>
              </a:endParaRPr>
            </a:p>
          </p:txBody>
        </p:sp>
      </p:grpSp>
      <p:sp>
        <p:nvSpPr>
          <p:cNvPr id="108" name="Rectangle 51"/>
          <p:cNvSpPr>
            <a:spLocks noChangeArrowheads="1"/>
          </p:cNvSpPr>
          <p:nvPr/>
        </p:nvSpPr>
        <p:spPr bwMode="auto">
          <a:xfrm>
            <a:off x="7362491" y="1164134"/>
            <a:ext cx="1269781" cy="1185862"/>
          </a:xfrm>
          <a:prstGeom prst="rect">
            <a:avLst/>
          </a:prstGeom>
          <a:noFill/>
          <a:ln w="38100" algn="ctr">
            <a:solidFill>
              <a:srgbClr val="001E59">
                <a:lumMod val="50000"/>
                <a:lumOff val="50000"/>
              </a:srgbClr>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defRPr sz="2400">
                <a:solidFill>
                  <a:schemeClr val="tx2"/>
                </a:solidFill>
                <a:latin typeface="Tahoma" panose="020B0604030504040204" pitchFamily="34" charset="0"/>
              </a:defRPr>
            </a:lvl1pPr>
            <a:lvl2pPr marL="742950" indent="-285750">
              <a:spcBef>
                <a:spcPct val="20000"/>
              </a:spcBef>
              <a:defRPr sz="2400">
                <a:solidFill>
                  <a:schemeClr val="tx2"/>
                </a:solidFill>
                <a:latin typeface="Tahoma" panose="020B0604030504040204" pitchFamily="34" charset="0"/>
              </a:defRPr>
            </a:lvl2pPr>
            <a:lvl3pPr marL="1143000" indent="-228600">
              <a:spcBef>
                <a:spcPct val="20000"/>
              </a:spcBef>
              <a:defRPr sz="2400">
                <a:solidFill>
                  <a:schemeClr val="tx2"/>
                </a:solidFill>
                <a:latin typeface="Tahoma" panose="020B0604030504040204" pitchFamily="34" charset="0"/>
              </a:defRPr>
            </a:lvl3pPr>
            <a:lvl4pPr marL="1600200" indent="-228600">
              <a:spcBef>
                <a:spcPct val="20000"/>
              </a:spcBef>
              <a:defRPr sz="2400">
                <a:solidFill>
                  <a:schemeClr val="tx2"/>
                </a:solidFill>
                <a:latin typeface="Tahoma" panose="020B0604030504040204" pitchFamily="34" charset="0"/>
              </a:defRPr>
            </a:lvl4pPr>
            <a:lvl5pPr marL="2057400" indent="-228600">
              <a:spcBef>
                <a:spcPct val="20000"/>
              </a:spcBef>
              <a:defRPr sz="2400">
                <a:solidFill>
                  <a:schemeClr val="tx2"/>
                </a:solidFill>
                <a:latin typeface="Tahoma" panose="020B0604030504040204" pitchFamily="34" charset="0"/>
              </a:defRPr>
            </a:lvl5pPr>
            <a:lvl6pPr marL="2514600" indent="-228600" eaLnBrk="0" fontAlgn="base" hangingPunct="0">
              <a:spcBef>
                <a:spcPct val="20000"/>
              </a:spcBef>
              <a:spcAft>
                <a:spcPct val="0"/>
              </a:spcAft>
              <a:defRPr sz="2400">
                <a:solidFill>
                  <a:schemeClr val="tx2"/>
                </a:solidFill>
                <a:latin typeface="Tahoma" panose="020B0604030504040204" pitchFamily="34" charset="0"/>
              </a:defRPr>
            </a:lvl6pPr>
            <a:lvl7pPr marL="2971800" indent="-228600" eaLnBrk="0" fontAlgn="base" hangingPunct="0">
              <a:spcBef>
                <a:spcPct val="20000"/>
              </a:spcBef>
              <a:spcAft>
                <a:spcPct val="0"/>
              </a:spcAft>
              <a:defRPr sz="2400">
                <a:solidFill>
                  <a:schemeClr val="tx2"/>
                </a:solidFill>
                <a:latin typeface="Tahoma" panose="020B0604030504040204" pitchFamily="34" charset="0"/>
              </a:defRPr>
            </a:lvl7pPr>
            <a:lvl8pPr marL="3429000" indent="-228600" eaLnBrk="0" fontAlgn="base" hangingPunct="0">
              <a:spcBef>
                <a:spcPct val="20000"/>
              </a:spcBef>
              <a:spcAft>
                <a:spcPct val="0"/>
              </a:spcAft>
              <a:defRPr sz="2400">
                <a:solidFill>
                  <a:schemeClr val="tx2"/>
                </a:solidFill>
                <a:latin typeface="Tahoma" panose="020B0604030504040204" pitchFamily="34" charset="0"/>
              </a:defRPr>
            </a:lvl8pPr>
            <a:lvl9pPr marL="3886200" indent="-228600" eaLnBrk="0" fontAlgn="base" hangingPunct="0">
              <a:spcBef>
                <a:spcPct val="20000"/>
              </a:spcBef>
              <a:spcAft>
                <a:spcPct val="0"/>
              </a:spcAft>
              <a:defRPr sz="2400">
                <a:solidFill>
                  <a:schemeClr val="tx2"/>
                </a:solidFill>
                <a:latin typeface="Tahoma" panose="020B0604030504040204" pitchFamily="34" charset="0"/>
              </a:defRPr>
            </a:lvl9pPr>
          </a:lstStyle>
          <a:p>
            <a:pPr marL="0" marR="0" lvl="0" indent="0" algn="ctr" defTabSz="914400" eaLnBrk="1" fontAlgn="auto" latinLnBrk="0" hangingPunct="1">
              <a:lnSpc>
                <a:spcPct val="100000"/>
              </a:lnSpc>
              <a:spcBef>
                <a:spcPct val="50000"/>
              </a:spcBef>
              <a:spcAft>
                <a:spcPts val="0"/>
              </a:spcAft>
              <a:buClrTx/>
              <a:buSzTx/>
              <a:buFontTx/>
              <a:buNone/>
              <a:tabLst/>
              <a:defRPr/>
            </a:pPr>
            <a:endParaRPr kumimoji="0" lang="en-US" altLang="en-US" sz="2000" b="0" i="0" u="none" strike="noStrike" kern="0" cap="none" spc="0" normalizeH="0" baseline="0" noProof="0">
              <a:ln>
                <a:noFill/>
              </a:ln>
              <a:solidFill>
                <a:srgbClr val="000000"/>
              </a:solidFill>
              <a:effectLst/>
              <a:uLnTx/>
              <a:uFillTx/>
              <a:latin typeface="Comic Sans MS" panose="030F0702030302020204" pitchFamily="66" charset="0"/>
            </a:endParaRPr>
          </a:p>
        </p:txBody>
      </p:sp>
      <p:sp>
        <p:nvSpPr>
          <p:cNvPr id="109" name="Rectangle 52"/>
          <p:cNvSpPr>
            <a:spLocks noChangeArrowheads="1"/>
          </p:cNvSpPr>
          <p:nvPr/>
        </p:nvSpPr>
        <p:spPr bwMode="auto">
          <a:xfrm>
            <a:off x="8730916" y="1164134"/>
            <a:ext cx="1327150" cy="1184275"/>
          </a:xfrm>
          <a:prstGeom prst="rect">
            <a:avLst/>
          </a:prstGeom>
          <a:noFill/>
          <a:ln w="38100" algn="ctr">
            <a:solidFill>
              <a:srgbClr val="001E59">
                <a:lumMod val="50000"/>
                <a:lumOff val="50000"/>
              </a:srgbClr>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defRPr sz="2400">
                <a:solidFill>
                  <a:schemeClr val="tx2"/>
                </a:solidFill>
                <a:latin typeface="Tahoma" panose="020B0604030504040204" pitchFamily="34" charset="0"/>
              </a:defRPr>
            </a:lvl1pPr>
            <a:lvl2pPr marL="742950" indent="-285750">
              <a:spcBef>
                <a:spcPct val="20000"/>
              </a:spcBef>
              <a:defRPr sz="2400">
                <a:solidFill>
                  <a:schemeClr val="tx2"/>
                </a:solidFill>
                <a:latin typeface="Tahoma" panose="020B0604030504040204" pitchFamily="34" charset="0"/>
              </a:defRPr>
            </a:lvl2pPr>
            <a:lvl3pPr marL="1143000" indent="-228600">
              <a:spcBef>
                <a:spcPct val="20000"/>
              </a:spcBef>
              <a:defRPr sz="2400">
                <a:solidFill>
                  <a:schemeClr val="tx2"/>
                </a:solidFill>
                <a:latin typeface="Tahoma" panose="020B0604030504040204" pitchFamily="34" charset="0"/>
              </a:defRPr>
            </a:lvl3pPr>
            <a:lvl4pPr marL="1600200" indent="-228600">
              <a:spcBef>
                <a:spcPct val="20000"/>
              </a:spcBef>
              <a:defRPr sz="2400">
                <a:solidFill>
                  <a:schemeClr val="tx2"/>
                </a:solidFill>
                <a:latin typeface="Tahoma" panose="020B0604030504040204" pitchFamily="34" charset="0"/>
              </a:defRPr>
            </a:lvl4pPr>
            <a:lvl5pPr marL="2057400" indent="-228600">
              <a:spcBef>
                <a:spcPct val="20000"/>
              </a:spcBef>
              <a:defRPr sz="2400">
                <a:solidFill>
                  <a:schemeClr val="tx2"/>
                </a:solidFill>
                <a:latin typeface="Tahoma" panose="020B0604030504040204" pitchFamily="34" charset="0"/>
              </a:defRPr>
            </a:lvl5pPr>
            <a:lvl6pPr marL="2514600" indent="-228600" eaLnBrk="0" fontAlgn="base" hangingPunct="0">
              <a:spcBef>
                <a:spcPct val="20000"/>
              </a:spcBef>
              <a:spcAft>
                <a:spcPct val="0"/>
              </a:spcAft>
              <a:defRPr sz="2400">
                <a:solidFill>
                  <a:schemeClr val="tx2"/>
                </a:solidFill>
                <a:latin typeface="Tahoma" panose="020B0604030504040204" pitchFamily="34" charset="0"/>
              </a:defRPr>
            </a:lvl6pPr>
            <a:lvl7pPr marL="2971800" indent="-228600" eaLnBrk="0" fontAlgn="base" hangingPunct="0">
              <a:spcBef>
                <a:spcPct val="20000"/>
              </a:spcBef>
              <a:spcAft>
                <a:spcPct val="0"/>
              </a:spcAft>
              <a:defRPr sz="2400">
                <a:solidFill>
                  <a:schemeClr val="tx2"/>
                </a:solidFill>
                <a:latin typeface="Tahoma" panose="020B0604030504040204" pitchFamily="34" charset="0"/>
              </a:defRPr>
            </a:lvl7pPr>
            <a:lvl8pPr marL="3429000" indent="-228600" eaLnBrk="0" fontAlgn="base" hangingPunct="0">
              <a:spcBef>
                <a:spcPct val="20000"/>
              </a:spcBef>
              <a:spcAft>
                <a:spcPct val="0"/>
              </a:spcAft>
              <a:defRPr sz="2400">
                <a:solidFill>
                  <a:schemeClr val="tx2"/>
                </a:solidFill>
                <a:latin typeface="Tahoma" panose="020B0604030504040204" pitchFamily="34" charset="0"/>
              </a:defRPr>
            </a:lvl8pPr>
            <a:lvl9pPr marL="3886200" indent="-228600" eaLnBrk="0" fontAlgn="base" hangingPunct="0">
              <a:spcBef>
                <a:spcPct val="20000"/>
              </a:spcBef>
              <a:spcAft>
                <a:spcPct val="0"/>
              </a:spcAft>
              <a:defRPr sz="2400">
                <a:solidFill>
                  <a:schemeClr val="tx2"/>
                </a:solidFill>
                <a:latin typeface="Tahoma" panose="020B0604030504040204" pitchFamily="34" charset="0"/>
              </a:defRPr>
            </a:lvl9pPr>
          </a:lstStyle>
          <a:p>
            <a:pPr marL="0" marR="0" lvl="0" indent="0" algn="ctr" defTabSz="914400" eaLnBrk="1" fontAlgn="auto" latinLnBrk="0" hangingPunct="1">
              <a:lnSpc>
                <a:spcPct val="100000"/>
              </a:lnSpc>
              <a:spcBef>
                <a:spcPct val="50000"/>
              </a:spcBef>
              <a:spcAft>
                <a:spcPts val="0"/>
              </a:spcAft>
              <a:buClrTx/>
              <a:buSzTx/>
              <a:buFontTx/>
              <a:buNone/>
              <a:tabLst/>
              <a:defRPr/>
            </a:pPr>
            <a:endParaRPr kumimoji="0" lang="en-US" altLang="en-US" sz="2000" b="0" i="0" u="none" strike="noStrike" kern="0" cap="none" spc="0" normalizeH="0" baseline="0" noProof="0">
              <a:ln>
                <a:noFill/>
              </a:ln>
              <a:solidFill>
                <a:srgbClr val="000000"/>
              </a:solidFill>
              <a:effectLst/>
              <a:uLnTx/>
              <a:uFillTx/>
              <a:latin typeface="Comic Sans MS" panose="030F0702030302020204" pitchFamily="66" charset="0"/>
            </a:endParaRPr>
          </a:p>
        </p:txBody>
      </p:sp>
      <p:sp>
        <p:nvSpPr>
          <p:cNvPr id="110" name="Rectangle 53"/>
          <p:cNvSpPr>
            <a:spLocks noChangeArrowheads="1"/>
          </p:cNvSpPr>
          <p:nvPr/>
        </p:nvSpPr>
        <p:spPr bwMode="auto">
          <a:xfrm>
            <a:off x="1782428" y="1164134"/>
            <a:ext cx="1327150" cy="1184275"/>
          </a:xfrm>
          <a:prstGeom prst="rect">
            <a:avLst/>
          </a:prstGeom>
          <a:noFill/>
          <a:ln w="38100" algn="ctr">
            <a:solidFill>
              <a:srgbClr val="001E59">
                <a:lumMod val="50000"/>
                <a:lumOff val="50000"/>
              </a:srgbClr>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defRPr sz="2400">
                <a:solidFill>
                  <a:schemeClr val="tx2"/>
                </a:solidFill>
                <a:latin typeface="Tahoma" panose="020B0604030504040204" pitchFamily="34" charset="0"/>
              </a:defRPr>
            </a:lvl1pPr>
            <a:lvl2pPr marL="742950" indent="-285750">
              <a:spcBef>
                <a:spcPct val="20000"/>
              </a:spcBef>
              <a:defRPr sz="2400">
                <a:solidFill>
                  <a:schemeClr val="tx2"/>
                </a:solidFill>
                <a:latin typeface="Tahoma" panose="020B0604030504040204" pitchFamily="34" charset="0"/>
              </a:defRPr>
            </a:lvl2pPr>
            <a:lvl3pPr marL="1143000" indent="-228600">
              <a:spcBef>
                <a:spcPct val="20000"/>
              </a:spcBef>
              <a:defRPr sz="2400">
                <a:solidFill>
                  <a:schemeClr val="tx2"/>
                </a:solidFill>
                <a:latin typeface="Tahoma" panose="020B0604030504040204" pitchFamily="34" charset="0"/>
              </a:defRPr>
            </a:lvl3pPr>
            <a:lvl4pPr marL="1600200" indent="-228600">
              <a:spcBef>
                <a:spcPct val="20000"/>
              </a:spcBef>
              <a:defRPr sz="2400">
                <a:solidFill>
                  <a:schemeClr val="tx2"/>
                </a:solidFill>
                <a:latin typeface="Tahoma" panose="020B0604030504040204" pitchFamily="34" charset="0"/>
              </a:defRPr>
            </a:lvl4pPr>
            <a:lvl5pPr marL="2057400" indent="-228600">
              <a:spcBef>
                <a:spcPct val="20000"/>
              </a:spcBef>
              <a:defRPr sz="2400">
                <a:solidFill>
                  <a:schemeClr val="tx2"/>
                </a:solidFill>
                <a:latin typeface="Tahoma" panose="020B0604030504040204" pitchFamily="34" charset="0"/>
              </a:defRPr>
            </a:lvl5pPr>
            <a:lvl6pPr marL="2514600" indent="-228600" eaLnBrk="0" fontAlgn="base" hangingPunct="0">
              <a:spcBef>
                <a:spcPct val="20000"/>
              </a:spcBef>
              <a:spcAft>
                <a:spcPct val="0"/>
              </a:spcAft>
              <a:defRPr sz="2400">
                <a:solidFill>
                  <a:schemeClr val="tx2"/>
                </a:solidFill>
                <a:latin typeface="Tahoma" panose="020B0604030504040204" pitchFamily="34" charset="0"/>
              </a:defRPr>
            </a:lvl6pPr>
            <a:lvl7pPr marL="2971800" indent="-228600" eaLnBrk="0" fontAlgn="base" hangingPunct="0">
              <a:spcBef>
                <a:spcPct val="20000"/>
              </a:spcBef>
              <a:spcAft>
                <a:spcPct val="0"/>
              </a:spcAft>
              <a:defRPr sz="2400">
                <a:solidFill>
                  <a:schemeClr val="tx2"/>
                </a:solidFill>
                <a:latin typeface="Tahoma" panose="020B0604030504040204" pitchFamily="34" charset="0"/>
              </a:defRPr>
            </a:lvl7pPr>
            <a:lvl8pPr marL="3429000" indent="-228600" eaLnBrk="0" fontAlgn="base" hangingPunct="0">
              <a:spcBef>
                <a:spcPct val="20000"/>
              </a:spcBef>
              <a:spcAft>
                <a:spcPct val="0"/>
              </a:spcAft>
              <a:defRPr sz="2400">
                <a:solidFill>
                  <a:schemeClr val="tx2"/>
                </a:solidFill>
                <a:latin typeface="Tahoma" panose="020B0604030504040204" pitchFamily="34" charset="0"/>
              </a:defRPr>
            </a:lvl8pPr>
            <a:lvl9pPr marL="3886200" indent="-228600" eaLnBrk="0" fontAlgn="base" hangingPunct="0">
              <a:spcBef>
                <a:spcPct val="20000"/>
              </a:spcBef>
              <a:spcAft>
                <a:spcPct val="0"/>
              </a:spcAft>
              <a:defRPr sz="2400">
                <a:solidFill>
                  <a:schemeClr val="tx2"/>
                </a:solidFill>
                <a:latin typeface="Tahoma" panose="020B0604030504040204" pitchFamily="34" charset="0"/>
              </a:defRPr>
            </a:lvl9pPr>
          </a:lstStyle>
          <a:p>
            <a:pPr marL="0" marR="0" lvl="0" indent="0" algn="ctr" defTabSz="914400" eaLnBrk="1" fontAlgn="auto" latinLnBrk="0" hangingPunct="1">
              <a:lnSpc>
                <a:spcPct val="100000"/>
              </a:lnSpc>
              <a:spcBef>
                <a:spcPct val="50000"/>
              </a:spcBef>
              <a:spcAft>
                <a:spcPts val="0"/>
              </a:spcAft>
              <a:buClrTx/>
              <a:buSzTx/>
              <a:buFontTx/>
              <a:buNone/>
              <a:tabLst/>
              <a:defRPr/>
            </a:pPr>
            <a:endParaRPr kumimoji="0" lang="en-US" altLang="en-US" sz="2000" b="0" i="0" u="none" strike="noStrike" kern="0" cap="none" spc="0" normalizeH="0" baseline="0" noProof="0">
              <a:ln>
                <a:noFill/>
              </a:ln>
              <a:solidFill>
                <a:srgbClr val="000000"/>
              </a:solidFill>
              <a:effectLst/>
              <a:uLnTx/>
              <a:uFillTx/>
              <a:latin typeface="Comic Sans MS" panose="030F0702030302020204" pitchFamily="66" charset="0"/>
            </a:endParaRPr>
          </a:p>
        </p:txBody>
      </p:sp>
      <p:sp>
        <p:nvSpPr>
          <p:cNvPr id="111" name="Rectangle 54"/>
          <p:cNvSpPr>
            <a:spLocks noChangeArrowheads="1"/>
          </p:cNvSpPr>
          <p:nvPr/>
        </p:nvSpPr>
        <p:spPr bwMode="auto">
          <a:xfrm>
            <a:off x="3187366" y="1164134"/>
            <a:ext cx="1327150" cy="1184275"/>
          </a:xfrm>
          <a:prstGeom prst="rect">
            <a:avLst/>
          </a:prstGeom>
          <a:noFill/>
          <a:ln w="38100" algn="ctr">
            <a:solidFill>
              <a:srgbClr val="001E59">
                <a:lumMod val="50000"/>
                <a:lumOff val="50000"/>
              </a:srgbClr>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defRPr sz="2400">
                <a:solidFill>
                  <a:schemeClr val="tx2"/>
                </a:solidFill>
                <a:latin typeface="Tahoma" panose="020B0604030504040204" pitchFamily="34" charset="0"/>
              </a:defRPr>
            </a:lvl1pPr>
            <a:lvl2pPr marL="742950" indent="-285750">
              <a:spcBef>
                <a:spcPct val="20000"/>
              </a:spcBef>
              <a:defRPr sz="2400">
                <a:solidFill>
                  <a:schemeClr val="tx2"/>
                </a:solidFill>
                <a:latin typeface="Tahoma" panose="020B0604030504040204" pitchFamily="34" charset="0"/>
              </a:defRPr>
            </a:lvl2pPr>
            <a:lvl3pPr marL="1143000" indent="-228600">
              <a:spcBef>
                <a:spcPct val="20000"/>
              </a:spcBef>
              <a:defRPr sz="2400">
                <a:solidFill>
                  <a:schemeClr val="tx2"/>
                </a:solidFill>
                <a:latin typeface="Tahoma" panose="020B0604030504040204" pitchFamily="34" charset="0"/>
              </a:defRPr>
            </a:lvl3pPr>
            <a:lvl4pPr marL="1600200" indent="-228600">
              <a:spcBef>
                <a:spcPct val="20000"/>
              </a:spcBef>
              <a:defRPr sz="2400">
                <a:solidFill>
                  <a:schemeClr val="tx2"/>
                </a:solidFill>
                <a:latin typeface="Tahoma" panose="020B0604030504040204" pitchFamily="34" charset="0"/>
              </a:defRPr>
            </a:lvl4pPr>
            <a:lvl5pPr marL="2057400" indent="-228600">
              <a:spcBef>
                <a:spcPct val="20000"/>
              </a:spcBef>
              <a:defRPr sz="2400">
                <a:solidFill>
                  <a:schemeClr val="tx2"/>
                </a:solidFill>
                <a:latin typeface="Tahoma" panose="020B0604030504040204" pitchFamily="34" charset="0"/>
              </a:defRPr>
            </a:lvl5pPr>
            <a:lvl6pPr marL="2514600" indent="-228600" eaLnBrk="0" fontAlgn="base" hangingPunct="0">
              <a:spcBef>
                <a:spcPct val="20000"/>
              </a:spcBef>
              <a:spcAft>
                <a:spcPct val="0"/>
              </a:spcAft>
              <a:defRPr sz="2400">
                <a:solidFill>
                  <a:schemeClr val="tx2"/>
                </a:solidFill>
                <a:latin typeface="Tahoma" panose="020B0604030504040204" pitchFamily="34" charset="0"/>
              </a:defRPr>
            </a:lvl6pPr>
            <a:lvl7pPr marL="2971800" indent="-228600" eaLnBrk="0" fontAlgn="base" hangingPunct="0">
              <a:spcBef>
                <a:spcPct val="20000"/>
              </a:spcBef>
              <a:spcAft>
                <a:spcPct val="0"/>
              </a:spcAft>
              <a:defRPr sz="2400">
                <a:solidFill>
                  <a:schemeClr val="tx2"/>
                </a:solidFill>
                <a:latin typeface="Tahoma" panose="020B0604030504040204" pitchFamily="34" charset="0"/>
              </a:defRPr>
            </a:lvl7pPr>
            <a:lvl8pPr marL="3429000" indent="-228600" eaLnBrk="0" fontAlgn="base" hangingPunct="0">
              <a:spcBef>
                <a:spcPct val="20000"/>
              </a:spcBef>
              <a:spcAft>
                <a:spcPct val="0"/>
              </a:spcAft>
              <a:defRPr sz="2400">
                <a:solidFill>
                  <a:schemeClr val="tx2"/>
                </a:solidFill>
                <a:latin typeface="Tahoma" panose="020B0604030504040204" pitchFamily="34" charset="0"/>
              </a:defRPr>
            </a:lvl8pPr>
            <a:lvl9pPr marL="3886200" indent="-228600" eaLnBrk="0" fontAlgn="base" hangingPunct="0">
              <a:spcBef>
                <a:spcPct val="20000"/>
              </a:spcBef>
              <a:spcAft>
                <a:spcPct val="0"/>
              </a:spcAft>
              <a:defRPr sz="2400">
                <a:solidFill>
                  <a:schemeClr val="tx2"/>
                </a:solidFill>
                <a:latin typeface="Tahoma" panose="020B0604030504040204" pitchFamily="34" charset="0"/>
              </a:defRPr>
            </a:lvl9pPr>
          </a:lstStyle>
          <a:p>
            <a:pPr marL="0" marR="0" lvl="0" indent="0" algn="ctr" defTabSz="914400" eaLnBrk="1" fontAlgn="auto" latinLnBrk="0" hangingPunct="1">
              <a:lnSpc>
                <a:spcPct val="100000"/>
              </a:lnSpc>
              <a:spcBef>
                <a:spcPct val="50000"/>
              </a:spcBef>
              <a:spcAft>
                <a:spcPts val="0"/>
              </a:spcAft>
              <a:buClrTx/>
              <a:buSzTx/>
              <a:buFontTx/>
              <a:buNone/>
              <a:tabLst/>
              <a:defRPr/>
            </a:pPr>
            <a:endParaRPr kumimoji="0" lang="en-US" altLang="en-US" sz="2000" b="0" i="0" u="none" strike="noStrike" kern="0" cap="none" spc="0" normalizeH="0" baseline="0" noProof="0">
              <a:ln>
                <a:noFill/>
              </a:ln>
              <a:solidFill>
                <a:srgbClr val="000000"/>
              </a:solidFill>
              <a:effectLst/>
              <a:uLnTx/>
              <a:uFillTx/>
              <a:latin typeface="Comic Sans MS" panose="030F0702030302020204" pitchFamily="66" charset="0"/>
            </a:endParaRPr>
          </a:p>
        </p:txBody>
      </p:sp>
      <p:sp>
        <p:nvSpPr>
          <p:cNvPr id="112" name="Rectangle 52"/>
          <p:cNvSpPr>
            <a:spLocks noChangeArrowheads="1"/>
          </p:cNvSpPr>
          <p:nvPr/>
        </p:nvSpPr>
        <p:spPr bwMode="auto">
          <a:xfrm>
            <a:off x="7938753" y="2389684"/>
            <a:ext cx="1327150" cy="1184275"/>
          </a:xfrm>
          <a:prstGeom prst="rect">
            <a:avLst/>
          </a:prstGeom>
          <a:noFill/>
          <a:ln w="38100" algn="ctr">
            <a:solidFill>
              <a:srgbClr val="001E59">
                <a:lumMod val="50000"/>
                <a:lumOff val="50000"/>
              </a:srgbClr>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defRPr sz="2400">
                <a:solidFill>
                  <a:schemeClr val="tx2"/>
                </a:solidFill>
                <a:latin typeface="Tahoma" panose="020B0604030504040204" pitchFamily="34" charset="0"/>
              </a:defRPr>
            </a:lvl1pPr>
            <a:lvl2pPr marL="742950" indent="-285750">
              <a:spcBef>
                <a:spcPct val="20000"/>
              </a:spcBef>
              <a:defRPr sz="2400">
                <a:solidFill>
                  <a:schemeClr val="tx2"/>
                </a:solidFill>
                <a:latin typeface="Tahoma" panose="020B0604030504040204" pitchFamily="34" charset="0"/>
              </a:defRPr>
            </a:lvl2pPr>
            <a:lvl3pPr marL="1143000" indent="-228600">
              <a:spcBef>
                <a:spcPct val="20000"/>
              </a:spcBef>
              <a:defRPr sz="2400">
                <a:solidFill>
                  <a:schemeClr val="tx2"/>
                </a:solidFill>
                <a:latin typeface="Tahoma" panose="020B0604030504040204" pitchFamily="34" charset="0"/>
              </a:defRPr>
            </a:lvl3pPr>
            <a:lvl4pPr marL="1600200" indent="-228600">
              <a:spcBef>
                <a:spcPct val="20000"/>
              </a:spcBef>
              <a:defRPr sz="2400">
                <a:solidFill>
                  <a:schemeClr val="tx2"/>
                </a:solidFill>
                <a:latin typeface="Tahoma" panose="020B0604030504040204" pitchFamily="34" charset="0"/>
              </a:defRPr>
            </a:lvl4pPr>
            <a:lvl5pPr marL="2057400" indent="-228600">
              <a:spcBef>
                <a:spcPct val="20000"/>
              </a:spcBef>
              <a:defRPr sz="2400">
                <a:solidFill>
                  <a:schemeClr val="tx2"/>
                </a:solidFill>
                <a:latin typeface="Tahoma" panose="020B0604030504040204" pitchFamily="34" charset="0"/>
              </a:defRPr>
            </a:lvl5pPr>
            <a:lvl6pPr marL="2514600" indent="-228600" eaLnBrk="0" fontAlgn="base" hangingPunct="0">
              <a:spcBef>
                <a:spcPct val="20000"/>
              </a:spcBef>
              <a:spcAft>
                <a:spcPct val="0"/>
              </a:spcAft>
              <a:defRPr sz="2400">
                <a:solidFill>
                  <a:schemeClr val="tx2"/>
                </a:solidFill>
                <a:latin typeface="Tahoma" panose="020B0604030504040204" pitchFamily="34" charset="0"/>
              </a:defRPr>
            </a:lvl6pPr>
            <a:lvl7pPr marL="2971800" indent="-228600" eaLnBrk="0" fontAlgn="base" hangingPunct="0">
              <a:spcBef>
                <a:spcPct val="20000"/>
              </a:spcBef>
              <a:spcAft>
                <a:spcPct val="0"/>
              </a:spcAft>
              <a:defRPr sz="2400">
                <a:solidFill>
                  <a:schemeClr val="tx2"/>
                </a:solidFill>
                <a:latin typeface="Tahoma" panose="020B0604030504040204" pitchFamily="34" charset="0"/>
              </a:defRPr>
            </a:lvl7pPr>
            <a:lvl8pPr marL="3429000" indent="-228600" eaLnBrk="0" fontAlgn="base" hangingPunct="0">
              <a:spcBef>
                <a:spcPct val="20000"/>
              </a:spcBef>
              <a:spcAft>
                <a:spcPct val="0"/>
              </a:spcAft>
              <a:defRPr sz="2400">
                <a:solidFill>
                  <a:schemeClr val="tx2"/>
                </a:solidFill>
                <a:latin typeface="Tahoma" panose="020B0604030504040204" pitchFamily="34" charset="0"/>
              </a:defRPr>
            </a:lvl8pPr>
            <a:lvl9pPr marL="3886200" indent="-228600" eaLnBrk="0" fontAlgn="base" hangingPunct="0">
              <a:spcBef>
                <a:spcPct val="20000"/>
              </a:spcBef>
              <a:spcAft>
                <a:spcPct val="0"/>
              </a:spcAft>
              <a:defRPr sz="2400">
                <a:solidFill>
                  <a:schemeClr val="tx2"/>
                </a:solidFill>
                <a:latin typeface="Tahoma" panose="020B0604030504040204" pitchFamily="34" charset="0"/>
              </a:defRPr>
            </a:lvl9pPr>
          </a:lstStyle>
          <a:p>
            <a:pPr marL="0" marR="0" lvl="0" indent="0" algn="ctr" defTabSz="914400" eaLnBrk="1" fontAlgn="auto" latinLnBrk="0" hangingPunct="1">
              <a:lnSpc>
                <a:spcPct val="100000"/>
              </a:lnSpc>
              <a:spcBef>
                <a:spcPct val="50000"/>
              </a:spcBef>
              <a:spcAft>
                <a:spcPts val="0"/>
              </a:spcAft>
              <a:buClrTx/>
              <a:buSzTx/>
              <a:buFontTx/>
              <a:buNone/>
              <a:tabLst/>
              <a:defRPr/>
            </a:pPr>
            <a:endParaRPr kumimoji="0" lang="en-US" altLang="en-US" sz="2000" b="0" i="0" u="none" strike="noStrike" kern="0" cap="none" spc="0" normalizeH="0" baseline="0" noProof="0">
              <a:ln>
                <a:noFill/>
              </a:ln>
              <a:solidFill>
                <a:srgbClr val="000000"/>
              </a:solidFill>
              <a:effectLst/>
              <a:uLnTx/>
              <a:uFillTx/>
              <a:latin typeface="Comic Sans MS" panose="030F0702030302020204" pitchFamily="66" charset="0"/>
            </a:endParaRPr>
          </a:p>
        </p:txBody>
      </p:sp>
      <p:cxnSp>
        <p:nvCxnSpPr>
          <p:cNvPr id="113" name="Straight Connector 57"/>
          <p:cNvCxnSpPr>
            <a:cxnSpLocks noChangeShapeType="1"/>
          </p:cNvCxnSpPr>
          <p:nvPr/>
        </p:nvCxnSpPr>
        <p:spPr bwMode="auto">
          <a:xfrm flipV="1">
            <a:off x="1350628" y="3623171"/>
            <a:ext cx="9906000" cy="9525"/>
          </a:xfrm>
          <a:prstGeom prst="line">
            <a:avLst/>
          </a:prstGeom>
          <a:noFill/>
          <a:ln w="38100" algn="ctr">
            <a:solidFill>
              <a:srgbClr val="001E59">
                <a:lumMod val="50000"/>
                <a:lumOff val="50000"/>
              </a:srgbClr>
            </a:solidFill>
            <a:round/>
            <a:headEnd/>
            <a:tailEnd/>
          </a:ln>
          <a:extLst>
            <a:ext uri="{909E8E84-426E-40DD-AFC4-6F175D3DCCD1}">
              <a14:hiddenFill xmlns:a14="http://schemas.microsoft.com/office/drawing/2010/main">
                <a:noFill/>
              </a14:hiddenFill>
            </a:ext>
          </a:extLst>
        </p:spPr>
      </p:cxnSp>
      <p:grpSp>
        <p:nvGrpSpPr>
          <p:cNvPr id="114" name="Group 12"/>
          <p:cNvGrpSpPr>
            <a:grpSpLocks/>
          </p:cNvGrpSpPr>
          <p:nvPr/>
        </p:nvGrpSpPr>
        <p:grpSpPr bwMode="auto">
          <a:xfrm>
            <a:off x="3094542" y="3786683"/>
            <a:ext cx="1295400" cy="1211263"/>
            <a:chOff x="2562" y="2024"/>
            <a:chExt cx="753" cy="763"/>
          </a:xfrm>
          <a:effectLst>
            <a:glow rad="457200">
              <a:srgbClr val="002569">
                <a:lumMod val="60000"/>
                <a:lumOff val="40000"/>
                <a:alpha val="25000"/>
              </a:srgbClr>
            </a:glow>
          </a:effectLst>
        </p:grpSpPr>
        <p:pic>
          <p:nvPicPr>
            <p:cNvPr id="115" name="Picture 13" descr="BAND04"/>
            <p:cNvPicPr>
              <a:picLocks noChangeAspect="1" noChangeArrowheads="1"/>
            </p:cNvPicPr>
            <p:nvPr/>
          </p:nvPicPr>
          <p:blipFill>
            <a:blip r:embed="rId13" cstate="print">
              <a:extLst>
                <a:ext uri="{28A0092B-C50C-407E-A947-70E740481C1C}">
                  <a14:useLocalDpi xmlns:a14="http://schemas.microsoft.com/office/drawing/2010/main" val="0"/>
                </a:ext>
              </a:extLst>
            </a:blip>
            <a:srcRect t="1740" r="2080" b="2600"/>
            <a:stretch>
              <a:fillRect/>
            </a:stretch>
          </p:blipFill>
          <p:spPr bwMode="auto">
            <a:xfrm>
              <a:off x="2562" y="2024"/>
              <a:ext cx="753" cy="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6" name="Text Box 14"/>
            <p:cNvSpPr txBox="1">
              <a:spLocks noChangeArrowheads="1"/>
            </p:cNvSpPr>
            <p:nvPr/>
          </p:nvSpPr>
          <p:spPr bwMode="auto">
            <a:xfrm>
              <a:off x="2656" y="2614"/>
              <a:ext cx="419"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defRPr sz="2400">
                  <a:solidFill>
                    <a:schemeClr val="tx2"/>
                  </a:solidFill>
                  <a:latin typeface="Tahoma" panose="020B0604030504040204" pitchFamily="34" charset="0"/>
                </a:defRPr>
              </a:lvl1pPr>
              <a:lvl2pPr marL="742950" indent="-285750">
                <a:spcBef>
                  <a:spcPct val="20000"/>
                </a:spcBef>
                <a:defRPr sz="2400">
                  <a:solidFill>
                    <a:schemeClr val="tx2"/>
                  </a:solidFill>
                  <a:latin typeface="Tahoma" panose="020B0604030504040204" pitchFamily="34" charset="0"/>
                </a:defRPr>
              </a:lvl2pPr>
              <a:lvl3pPr marL="1143000" indent="-228600">
                <a:spcBef>
                  <a:spcPct val="20000"/>
                </a:spcBef>
                <a:defRPr sz="2400">
                  <a:solidFill>
                    <a:schemeClr val="tx2"/>
                  </a:solidFill>
                  <a:latin typeface="Tahoma" panose="020B0604030504040204" pitchFamily="34" charset="0"/>
                </a:defRPr>
              </a:lvl3pPr>
              <a:lvl4pPr marL="1600200" indent="-228600">
                <a:spcBef>
                  <a:spcPct val="20000"/>
                </a:spcBef>
                <a:defRPr sz="2400">
                  <a:solidFill>
                    <a:schemeClr val="tx2"/>
                  </a:solidFill>
                  <a:latin typeface="Tahoma" panose="020B0604030504040204" pitchFamily="34" charset="0"/>
                </a:defRPr>
              </a:lvl4pPr>
              <a:lvl5pPr marL="2057400" indent="-228600">
                <a:spcBef>
                  <a:spcPct val="20000"/>
                </a:spcBef>
                <a:defRPr sz="2400">
                  <a:solidFill>
                    <a:schemeClr val="tx2"/>
                  </a:solidFill>
                  <a:latin typeface="Tahoma" panose="020B0604030504040204" pitchFamily="34" charset="0"/>
                </a:defRPr>
              </a:lvl5pPr>
              <a:lvl6pPr marL="2514600" indent="-228600" eaLnBrk="0" fontAlgn="base" hangingPunct="0">
                <a:spcBef>
                  <a:spcPct val="20000"/>
                </a:spcBef>
                <a:spcAft>
                  <a:spcPct val="0"/>
                </a:spcAft>
                <a:defRPr sz="2400">
                  <a:solidFill>
                    <a:schemeClr val="tx2"/>
                  </a:solidFill>
                  <a:latin typeface="Tahoma" panose="020B0604030504040204" pitchFamily="34" charset="0"/>
                </a:defRPr>
              </a:lvl6pPr>
              <a:lvl7pPr marL="2971800" indent="-228600" eaLnBrk="0" fontAlgn="base" hangingPunct="0">
                <a:spcBef>
                  <a:spcPct val="20000"/>
                </a:spcBef>
                <a:spcAft>
                  <a:spcPct val="0"/>
                </a:spcAft>
                <a:defRPr sz="2400">
                  <a:solidFill>
                    <a:schemeClr val="tx2"/>
                  </a:solidFill>
                  <a:latin typeface="Tahoma" panose="020B0604030504040204" pitchFamily="34" charset="0"/>
                </a:defRPr>
              </a:lvl7pPr>
              <a:lvl8pPr marL="3429000" indent="-228600" eaLnBrk="0" fontAlgn="base" hangingPunct="0">
                <a:spcBef>
                  <a:spcPct val="20000"/>
                </a:spcBef>
                <a:spcAft>
                  <a:spcPct val="0"/>
                </a:spcAft>
                <a:defRPr sz="2400">
                  <a:solidFill>
                    <a:schemeClr val="tx2"/>
                  </a:solidFill>
                  <a:latin typeface="Tahoma" panose="020B0604030504040204" pitchFamily="34" charset="0"/>
                </a:defRPr>
              </a:lvl8pPr>
              <a:lvl9pPr marL="3886200" indent="-228600" eaLnBrk="0" fontAlgn="base" hangingPunct="0">
                <a:spcBef>
                  <a:spcPct val="20000"/>
                </a:spcBef>
                <a:spcAft>
                  <a:spcPct val="0"/>
                </a:spcAft>
                <a:defRPr sz="2400">
                  <a:solidFill>
                    <a:schemeClr val="tx2"/>
                  </a:solidFill>
                  <a:latin typeface="Tahoma" panose="020B0604030504040204" pitchFamily="34" charset="0"/>
                </a:defRPr>
              </a:lvl9pPr>
            </a:lstStyle>
            <a:p>
              <a:pPr marL="0" marR="0" lvl="0" indent="0" defTabSz="914400" eaLnBrk="1" fontAlgn="auto" latinLnBrk="0" hangingPunct="1">
                <a:lnSpc>
                  <a:spcPct val="100000"/>
                </a:lnSpc>
                <a:spcBef>
                  <a:spcPct val="50000"/>
                </a:spcBef>
                <a:spcAft>
                  <a:spcPts val="0"/>
                </a:spcAft>
                <a:buClrTx/>
                <a:buSzTx/>
                <a:buFontTx/>
                <a:buNone/>
                <a:tabLst/>
                <a:defRPr/>
              </a:pPr>
              <a:r>
                <a:rPr kumimoji="0" lang="en-GB" altLang="en-US" sz="1200" b="0" i="0" u="none" strike="noStrike" kern="0" cap="none" spc="0" normalizeH="0" baseline="0" noProof="0" dirty="0">
                  <a:ln>
                    <a:noFill/>
                  </a:ln>
                  <a:solidFill>
                    <a:srgbClr val="C00000"/>
                  </a:solidFill>
                  <a:effectLst/>
                  <a:uLnTx/>
                  <a:uFillTx/>
                  <a:latin typeface="Arial" panose="020B0604020202020204" pitchFamily="34" charset="0"/>
                </a:rPr>
                <a:t>9=IR3.8</a:t>
              </a:r>
            </a:p>
          </p:txBody>
        </p:sp>
      </p:grpSp>
      <p:sp>
        <p:nvSpPr>
          <p:cNvPr id="117" name="Rectangle 52"/>
          <p:cNvSpPr>
            <a:spLocks noChangeArrowheads="1"/>
          </p:cNvSpPr>
          <p:nvPr/>
        </p:nvSpPr>
        <p:spPr bwMode="auto">
          <a:xfrm>
            <a:off x="3084886" y="3766045"/>
            <a:ext cx="1327150" cy="1184275"/>
          </a:xfrm>
          <a:prstGeom prst="rect">
            <a:avLst/>
          </a:prstGeom>
          <a:noFill/>
          <a:ln w="38100" algn="ctr">
            <a:solidFill>
              <a:srgbClr val="001E59">
                <a:lumMod val="50000"/>
                <a:lumOff val="50000"/>
              </a:srgbClr>
            </a:solidFill>
            <a:prstDash val="sysDot"/>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defRPr sz="2400">
                <a:solidFill>
                  <a:schemeClr val="tx2"/>
                </a:solidFill>
                <a:latin typeface="Tahoma" panose="020B0604030504040204" pitchFamily="34" charset="0"/>
              </a:defRPr>
            </a:lvl1pPr>
            <a:lvl2pPr marL="742950" indent="-285750">
              <a:spcBef>
                <a:spcPct val="20000"/>
              </a:spcBef>
              <a:defRPr sz="2400">
                <a:solidFill>
                  <a:schemeClr val="tx2"/>
                </a:solidFill>
                <a:latin typeface="Tahoma" panose="020B0604030504040204" pitchFamily="34" charset="0"/>
              </a:defRPr>
            </a:lvl2pPr>
            <a:lvl3pPr marL="1143000" indent="-228600">
              <a:spcBef>
                <a:spcPct val="20000"/>
              </a:spcBef>
              <a:defRPr sz="2400">
                <a:solidFill>
                  <a:schemeClr val="tx2"/>
                </a:solidFill>
                <a:latin typeface="Tahoma" panose="020B0604030504040204" pitchFamily="34" charset="0"/>
              </a:defRPr>
            </a:lvl3pPr>
            <a:lvl4pPr marL="1600200" indent="-228600">
              <a:spcBef>
                <a:spcPct val="20000"/>
              </a:spcBef>
              <a:defRPr sz="2400">
                <a:solidFill>
                  <a:schemeClr val="tx2"/>
                </a:solidFill>
                <a:latin typeface="Tahoma" panose="020B0604030504040204" pitchFamily="34" charset="0"/>
              </a:defRPr>
            </a:lvl4pPr>
            <a:lvl5pPr marL="2057400" indent="-228600">
              <a:spcBef>
                <a:spcPct val="20000"/>
              </a:spcBef>
              <a:defRPr sz="2400">
                <a:solidFill>
                  <a:schemeClr val="tx2"/>
                </a:solidFill>
                <a:latin typeface="Tahoma" panose="020B0604030504040204" pitchFamily="34" charset="0"/>
              </a:defRPr>
            </a:lvl5pPr>
            <a:lvl6pPr marL="2514600" indent="-228600" eaLnBrk="0" fontAlgn="base" hangingPunct="0">
              <a:spcBef>
                <a:spcPct val="20000"/>
              </a:spcBef>
              <a:spcAft>
                <a:spcPct val="0"/>
              </a:spcAft>
              <a:defRPr sz="2400">
                <a:solidFill>
                  <a:schemeClr val="tx2"/>
                </a:solidFill>
                <a:latin typeface="Tahoma" panose="020B0604030504040204" pitchFamily="34" charset="0"/>
              </a:defRPr>
            </a:lvl6pPr>
            <a:lvl7pPr marL="2971800" indent="-228600" eaLnBrk="0" fontAlgn="base" hangingPunct="0">
              <a:spcBef>
                <a:spcPct val="20000"/>
              </a:spcBef>
              <a:spcAft>
                <a:spcPct val="0"/>
              </a:spcAft>
              <a:defRPr sz="2400">
                <a:solidFill>
                  <a:schemeClr val="tx2"/>
                </a:solidFill>
                <a:latin typeface="Tahoma" panose="020B0604030504040204" pitchFamily="34" charset="0"/>
              </a:defRPr>
            </a:lvl7pPr>
            <a:lvl8pPr marL="3429000" indent="-228600" eaLnBrk="0" fontAlgn="base" hangingPunct="0">
              <a:spcBef>
                <a:spcPct val="20000"/>
              </a:spcBef>
              <a:spcAft>
                <a:spcPct val="0"/>
              </a:spcAft>
              <a:defRPr sz="2400">
                <a:solidFill>
                  <a:schemeClr val="tx2"/>
                </a:solidFill>
                <a:latin typeface="Tahoma" panose="020B0604030504040204" pitchFamily="34" charset="0"/>
              </a:defRPr>
            </a:lvl8pPr>
            <a:lvl9pPr marL="3886200" indent="-228600" eaLnBrk="0" fontAlgn="base" hangingPunct="0">
              <a:spcBef>
                <a:spcPct val="20000"/>
              </a:spcBef>
              <a:spcAft>
                <a:spcPct val="0"/>
              </a:spcAft>
              <a:defRPr sz="2400">
                <a:solidFill>
                  <a:schemeClr val="tx2"/>
                </a:solidFill>
                <a:latin typeface="Tahoma" panose="020B0604030504040204" pitchFamily="34" charset="0"/>
              </a:defRPr>
            </a:lvl9pPr>
          </a:lstStyle>
          <a:p>
            <a:pPr marL="0" marR="0" lvl="0" indent="0" algn="ctr" defTabSz="914400" eaLnBrk="1" fontAlgn="auto" latinLnBrk="0" hangingPunct="1">
              <a:lnSpc>
                <a:spcPct val="100000"/>
              </a:lnSpc>
              <a:spcBef>
                <a:spcPct val="50000"/>
              </a:spcBef>
              <a:spcAft>
                <a:spcPts val="0"/>
              </a:spcAft>
              <a:buClrTx/>
              <a:buSzTx/>
              <a:buFontTx/>
              <a:buNone/>
              <a:tabLst/>
              <a:defRPr/>
            </a:pPr>
            <a:endParaRPr kumimoji="0" lang="en-US" altLang="en-US" sz="2000" b="0" i="0" u="none" strike="noStrike" kern="0" cap="none" spc="0" normalizeH="0" baseline="0" noProof="0">
              <a:ln>
                <a:noFill/>
              </a:ln>
              <a:solidFill>
                <a:srgbClr val="000000"/>
              </a:solidFill>
              <a:effectLst/>
              <a:uLnTx/>
              <a:uFillTx/>
              <a:latin typeface="Comic Sans MS" panose="030F0702030302020204" pitchFamily="66" charset="0"/>
            </a:endParaRPr>
          </a:p>
        </p:txBody>
      </p:sp>
      <p:sp>
        <p:nvSpPr>
          <p:cNvPr id="118" name="TextBox 58"/>
          <p:cNvSpPr txBox="1">
            <a:spLocks noChangeArrowheads="1"/>
          </p:cNvSpPr>
          <p:nvPr/>
        </p:nvSpPr>
        <p:spPr bwMode="auto">
          <a:xfrm>
            <a:off x="855423" y="2817088"/>
            <a:ext cx="2129109"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defRPr sz="2400">
                <a:solidFill>
                  <a:schemeClr val="tx2"/>
                </a:solidFill>
                <a:latin typeface="Tahoma" panose="020B0604030504040204" pitchFamily="34" charset="0"/>
              </a:defRPr>
            </a:lvl1pPr>
            <a:lvl2pPr marL="742950" indent="-285750">
              <a:spcBef>
                <a:spcPct val="20000"/>
              </a:spcBef>
              <a:defRPr sz="2400">
                <a:solidFill>
                  <a:schemeClr val="tx2"/>
                </a:solidFill>
                <a:latin typeface="Tahoma" panose="020B0604030504040204" pitchFamily="34" charset="0"/>
              </a:defRPr>
            </a:lvl2pPr>
            <a:lvl3pPr marL="1143000" indent="-228600">
              <a:spcBef>
                <a:spcPct val="20000"/>
              </a:spcBef>
              <a:defRPr sz="2400">
                <a:solidFill>
                  <a:schemeClr val="tx2"/>
                </a:solidFill>
                <a:latin typeface="Tahoma" panose="020B0604030504040204" pitchFamily="34" charset="0"/>
              </a:defRPr>
            </a:lvl3pPr>
            <a:lvl4pPr marL="1600200" indent="-228600">
              <a:spcBef>
                <a:spcPct val="20000"/>
              </a:spcBef>
              <a:defRPr sz="2400">
                <a:solidFill>
                  <a:schemeClr val="tx2"/>
                </a:solidFill>
                <a:latin typeface="Tahoma" panose="020B0604030504040204" pitchFamily="34" charset="0"/>
              </a:defRPr>
            </a:lvl4pPr>
            <a:lvl5pPr marL="2057400" indent="-228600">
              <a:spcBef>
                <a:spcPct val="20000"/>
              </a:spcBef>
              <a:defRPr sz="2400">
                <a:solidFill>
                  <a:schemeClr val="tx2"/>
                </a:solidFill>
                <a:latin typeface="Tahoma" panose="020B0604030504040204" pitchFamily="34" charset="0"/>
              </a:defRPr>
            </a:lvl5pPr>
            <a:lvl6pPr marL="2514600" indent="-228600" eaLnBrk="0" fontAlgn="base" hangingPunct="0">
              <a:spcBef>
                <a:spcPct val="20000"/>
              </a:spcBef>
              <a:spcAft>
                <a:spcPct val="0"/>
              </a:spcAft>
              <a:defRPr sz="2400">
                <a:solidFill>
                  <a:schemeClr val="tx2"/>
                </a:solidFill>
                <a:latin typeface="Tahoma" panose="020B0604030504040204" pitchFamily="34" charset="0"/>
              </a:defRPr>
            </a:lvl6pPr>
            <a:lvl7pPr marL="2971800" indent="-228600" eaLnBrk="0" fontAlgn="base" hangingPunct="0">
              <a:spcBef>
                <a:spcPct val="20000"/>
              </a:spcBef>
              <a:spcAft>
                <a:spcPct val="0"/>
              </a:spcAft>
              <a:defRPr sz="2400">
                <a:solidFill>
                  <a:schemeClr val="tx2"/>
                </a:solidFill>
                <a:latin typeface="Tahoma" panose="020B0604030504040204" pitchFamily="34" charset="0"/>
              </a:defRPr>
            </a:lvl7pPr>
            <a:lvl8pPr marL="3429000" indent="-228600" eaLnBrk="0" fontAlgn="base" hangingPunct="0">
              <a:spcBef>
                <a:spcPct val="20000"/>
              </a:spcBef>
              <a:spcAft>
                <a:spcPct val="0"/>
              </a:spcAft>
              <a:defRPr sz="2400">
                <a:solidFill>
                  <a:schemeClr val="tx2"/>
                </a:solidFill>
                <a:latin typeface="Tahoma" panose="020B0604030504040204" pitchFamily="34" charset="0"/>
              </a:defRPr>
            </a:lvl8pPr>
            <a:lvl9pPr marL="3886200" indent="-228600" eaLnBrk="0" fontAlgn="base" hangingPunct="0">
              <a:spcBef>
                <a:spcPct val="20000"/>
              </a:spcBef>
              <a:spcAft>
                <a:spcPct val="0"/>
              </a:spcAft>
              <a:defRPr sz="2400">
                <a:solidFill>
                  <a:schemeClr val="tx2"/>
                </a:solidFill>
                <a:latin typeface="Tahoma" panose="020B0604030504040204" pitchFamily="34"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r>
              <a:rPr kumimoji="0" lang="en-GB" altLang="en-US" sz="2000" b="0" i="0" u="none" strike="noStrike" kern="0" cap="none" spc="0" normalizeH="0" baseline="0" noProof="0" dirty="0">
                <a:ln>
                  <a:noFill/>
                </a:ln>
                <a:solidFill>
                  <a:srgbClr val="001E59">
                    <a:lumMod val="50000"/>
                    <a:lumOff val="50000"/>
                  </a:srgbClr>
                </a:solidFill>
                <a:effectLst/>
                <a:uLnTx/>
                <a:uFillTx/>
                <a:latin typeface="Tahoma" panose="020B0604030504040204" pitchFamily="34" charset="0"/>
              </a:rPr>
              <a:t>Solar</a:t>
            </a:r>
          </a:p>
          <a:p>
            <a:pPr marL="0" marR="0" lvl="0" indent="0" defTabSz="914400" eaLnBrk="1" fontAlgn="auto" latinLnBrk="0" hangingPunct="1">
              <a:lnSpc>
                <a:spcPct val="100000"/>
              </a:lnSpc>
              <a:spcBef>
                <a:spcPct val="0"/>
              </a:spcBef>
              <a:spcAft>
                <a:spcPts val="0"/>
              </a:spcAft>
              <a:buClrTx/>
              <a:buSzTx/>
              <a:buFontTx/>
              <a:buNone/>
              <a:tabLst/>
              <a:defRPr/>
            </a:pPr>
            <a:r>
              <a:rPr kumimoji="0" lang="en-GB" altLang="en-US" sz="2000" b="0" i="0" u="none" strike="noStrike" kern="0" cap="none" spc="0" normalizeH="0" baseline="0" noProof="0" dirty="0" smtClean="0">
                <a:ln>
                  <a:noFill/>
                </a:ln>
                <a:solidFill>
                  <a:srgbClr val="001E59">
                    <a:lumMod val="50000"/>
                    <a:lumOff val="50000"/>
                  </a:srgbClr>
                </a:solidFill>
                <a:effectLst/>
                <a:uLnTx/>
                <a:uFillTx/>
                <a:latin typeface="Tahoma" panose="020B0604030504040204" pitchFamily="34" charset="0"/>
              </a:rPr>
              <a:t>3.0 (1.0/0.5) km</a:t>
            </a:r>
          </a:p>
          <a:p>
            <a:pPr marL="0" marR="0" lvl="0" indent="0" defTabSz="914400" eaLnBrk="1" fontAlgn="auto" latinLnBrk="0" hangingPunct="1">
              <a:lnSpc>
                <a:spcPct val="100000"/>
              </a:lnSpc>
              <a:spcBef>
                <a:spcPct val="0"/>
              </a:spcBef>
              <a:spcAft>
                <a:spcPts val="0"/>
              </a:spcAft>
              <a:buClrTx/>
              <a:buSzTx/>
              <a:buFontTx/>
              <a:buNone/>
              <a:tabLst/>
              <a:defRPr/>
            </a:pPr>
            <a:endParaRPr kumimoji="0" lang="en-GB" altLang="en-US" sz="2000" b="0" i="0" u="none" strike="noStrike" kern="0" cap="none" spc="0" normalizeH="0" baseline="0" noProof="0" dirty="0">
              <a:ln>
                <a:noFill/>
              </a:ln>
              <a:solidFill>
                <a:srgbClr val="001E59">
                  <a:lumMod val="50000"/>
                  <a:lumOff val="50000"/>
                </a:srgbClr>
              </a:solidFill>
              <a:effectLst/>
              <a:uLnTx/>
              <a:uFillTx/>
              <a:latin typeface="Tahoma" panose="020B0604030504040204" pitchFamily="34" charset="0"/>
            </a:endParaRPr>
          </a:p>
          <a:p>
            <a:pPr marL="0" marR="0" lvl="0" indent="0" defTabSz="914400" eaLnBrk="1" fontAlgn="auto" latinLnBrk="0" hangingPunct="1">
              <a:lnSpc>
                <a:spcPct val="100000"/>
              </a:lnSpc>
              <a:spcBef>
                <a:spcPct val="0"/>
              </a:spcBef>
              <a:spcAft>
                <a:spcPts val="0"/>
              </a:spcAft>
              <a:buClrTx/>
              <a:buSzTx/>
              <a:buFontTx/>
              <a:buNone/>
              <a:tabLst/>
              <a:defRPr/>
            </a:pPr>
            <a:r>
              <a:rPr kumimoji="0" lang="en-GB" altLang="en-US" sz="2000" b="0" i="0" u="none" strike="noStrike" kern="0" cap="none" spc="0" normalizeH="0" baseline="0" noProof="0" dirty="0" smtClean="0">
                <a:ln>
                  <a:noFill/>
                </a:ln>
                <a:solidFill>
                  <a:srgbClr val="001E59">
                    <a:lumMod val="50000"/>
                    <a:lumOff val="50000"/>
                  </a:srgbClr>
                </a:solidFill>
                <a:effectLst/>
                <a:uLnTx/>
                <a:uFillTx/>
                <a:latin typeface="Tahoma" panose="020B0604030504040204" pitchFamily="34" charset="0"/>
              </a:rPr>
              <a:t>Thermal</a:t>
            </a:r>
            <a:endParaRPr kumimoji="0" lang="en-GB" altLang="en-US" sz="2000" b="0" i="0" u="none" strike="noStrike" kern="0" cap="none" spc="0" normalizeH="0" baseline="0" noProof="0" dirty="0">
              <a:ln>
                <a:noFill/>
              </a:ln>
              <a:solidFill>
                <a:srgbClr val="001E59">
                  <a:lumMod val="50000"/>
                  <a:lumOff val="50000"/>
                </a:srgbClr>
              </a:solidFill>
              <a:effectLst/>
              <a:uLnTx/>
              <a:uFillTx/>
              <a:latin typeface="Tahoma" panose="020B0604030504040204" pitchFamily="34" charset="0"/>
            </a:endParaRPr>
          </a:p>
          <a:p>
            <a:pPr marL="0" marR="0" lvl="0" indent="0" defTabSz="914400" eaLnBrk="1" fontAlgn="auto" latinLnBrk="0" hangingPunct="1">
              <a:lnSpc>
                <a:spcPct val="100000"/>
              </a:lnSpc>
              <a:spcBef>
                <a:spcPct val="0"/>
              </a:spcBef>
              <a:spcAft>
                <a:spcPts val="0"/>
              </a:spcAft>
              <a:buClrTx/>
              <a:buSzTx/>
              <a:buFontTx/>
              <a:buNone/>
              <a:tabLst/>
              <a:defRPr/>
            </a:pPr>
            <a:r>
              <a:rPr kumimoji="0" lang="en-GB" altLang="en-US" sz="2000" b="0" i="0" u="none" strike="noStrike" kern="0" cap="none" spc="0" normalizeH="0" baseline="0" noProof="0" dirty="0" smtClean="0">
                <a:ln>
                  <a:noFill/>
                </a:ln>
                <a:solidFill>
                  <a:srgbClr val="001E59">
                    <a:lumMod val="50000"/>
                    <a:lumOff val="50000"/>
                  </a:srgbClr>
                </a:solidFill>
                <a:effectLst/>
                <a:uLnTx/>
                <a:uFillTx/>
                <a:latin typeface="Tahoma" panose="020B0604030504040204" pitchFamily="34" charset="0"/>
              </a:rPr>
              <a:t>3.0 (2.0/1.0) km</a:t>
            </a:r>
            <a:endParaRPr kumimoji="0" lang="en-GB" altLang="en-US" sz="2000" b="0" i="0" u="none" strike="noStrike" kern="0" cap="none" spc="0" normalizeH="0" baseline="0" noProof="0" dirty="0">
              <a:ln>
                <a:noFill/>
              </a:ln>
              <a:solidFill>
                <a:srgbClr val="001E59">
                  <a:lumMod val="50000"/>
                  <a:lumOff val="50000"/>
                </a:srgbClr>
              </a:solidFill>
              <a:effectLst/>
              <a:uLnTx/>
              <a:uFillTx/>
              <a:latin typeface="Tahoma" panose="020B0604030504040204" pitchFamily="34" charset="0"/>
            </a:endParaRPr>
          </a:p>
        </p:txBody>
      </p:sp>
    </p:spTree>
    <p:extLst>
      <p:ext uri="{BB962C8B-B14F-4D97-AF65-F5344CB8AC3E}">
        <p14:creationId xmlns:p14="http://schemas.microsoft.com/office/powerpoint/2010/main" val="1002690945"/>
      </p:ext>
    </p:extLst>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GB" dirty="0" smtClean="0"/>
              <a:t>Spectral utility</a:t>
            </a:r>
            <a:endParaRPr lang="en-GB" dirty="0"/>
          </a:p>
        </p:txBody>
      </p:sp>
      <p:grpSp>
        <p:nvGrpSpPr>
          <p:cNvPr id="63" name="Group 3"/>
          <p:cNvGrpSpPr>
            <a:grpSpLocks/>
          </p:cNvGrpSpPr>
          <p:nvPr/>
        </p:nvGrpSpPr>
        <p:grpSpPr bwMode="auto">
          <a:xfrm>
            <a:off x="4587541" y="1140321"/>
            <a:ext cx="1298575" cy="1189037"/>
            <a:chOff x="2579" y="853"/>
            <a:chExt cx="755" cy="749"/>
          </a:xfrm>
          <a:effectLst>
            <a:glow rad="457200">
              <a:srgbClr val="002569">
                <a:lumMod val="60000"/>
                <a:lumOff val="40000"/>
                <a:alpha val="25000"/>
              </a:srgbClr>
            </a:glow>
          </a:effectLst>
        </p:grpSpPr>
        <p:pic>
          <p:nvPicPr>
            <p:cNvPr id="64" name="Picture 4" descr="BAND01"/>
            <p:cNvPicPr>
              <a:picLocks noChangeAspect="1" noChangeArrowheads="1"/>
            </p:cNvPicPr>
            <p:nvPr/>
          </p:nvPicPr>
          <p:blipFill>
            <a:blip r:embed="rId2" cstate="print">
              <a:extLst>
                <a:ext uri="{28A0092B-C50C-407E-A947-70E740481C1C}">
                  <a14:useLocalDpi xmlns:a14="http://schemas.microsoft.com/office/drawing/2010/main" val="0"/>
                </a:ext>
              </a:extLst>
            </a:blip>
            <a:srcRect b="2650"/>
            <a:stretch>
              <a:fillRect/>
            </a:stretch>
          </p:blipFill>
          <p:spPr bwMode="auto">
            <a:xfrm>
              <a:off x="2579" y="853"/>
              <a:ext cx="755" cy="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 name="Text Box 5"/>
            <p:cNvSpPr txBox="1">
              <a:spLocks noChangeArrowheads="1"/>
            </p:cNvSpPr>
            <p:nvPr/>
          </p:nvSpPr>
          <p:spPr bwMode="auto">
            <a:xfrm>
              <a:off x="2608" y="1389"/>
              <a:ext cx="473"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defRPr sz="2400">
                  <a:solidFill>
                    <a:schemeClr val="tx2"/>
                  </a:solidFill>
                  <a:latin typeface="Tahoma" panose="020B0604030504040204" pitchFamily="34" charset="0"/>
                </a:defRPr>
              </a:lvl1pPr>
              <a:lvl2pPr marL="742950" indent="-285750">
                <a:spcBef>
                  <a:spcPct val="20000"/>
                </a:spcBef>
                <a:defRPr sz="2400">
                  <a:solidFill>
                    <a:schemeClr val="tx2"/>
                  </a:solidFill>
                  <a:latin typeface="Tahoma" panose="020B0604030504040204" pitchFamily="34" charset="0"/>
                </a:defRPr>
              </a:lvl2pPr>
              <a:lvl3pPr marL="1143000" indent="-228600">
                <a:spcBef>
                  <a:spcPct val="20000"/>
                </a:spcBef>
                <a:defRPr sz="2400">
                  <a:solidFill>
                    <a:schemeClr val="tx2"/>
                  </a:solidFill>
                  <a:latin typeface="Tahoma" panose="020B0604030504040204" pitchFamily="34" charset="0"/>
                </a:defRPr>
              </a:lvl3pPr>
              <a:lvl4pPr marL="1600200" indent="-228600">
                <a:spcBef>
                  <a:spcPct val="20000"/>
                </a:spcBef>
                <a:defRPr sz="2400">
                  <a:solidFill>
                    <a:schemeClr val="tx2"/>
                  </a:solidFill>
                  <a:latin typeface="Tahoma" panose="020B0604030504040204" pitchFamily="34" charset="0"/>
                </a:defRPr>
              </a:lvl4pPr>
              <a:lvl5pPr marL="2057400" indent="-228600">
                <a:spcBef>
                  <a:spcPct val="20000"/>
                </a:spcBef>
                <a:defRPr sz="2400">
                  <a:solidFill>
                    <a:schemeClr val="tx2"/>
                  </a:solidFill>
                  <a:latin typeface="Tahoma" panose="020B0604030504040204" pitchFamily="34" charset="0"/>
                </a:defRPr>
              </a:lvl5pPr>
              <a:lvl6pPr marL="2514600" indent="-228600" eaLnBrk="0" fontAlgn="base" hangingPunct="0">
                <a:spcBef>
                  <a:spcPct val="20000"/>
                </a:spcBef>
                <a:spcAft>
                  <a:spcPct val="0"/>
                </a:spcAft>
                <a:defRPr sz="2400">
                  <a:solidFill>
                    <a:schemeClr val="tx2"/>
                  </a:solidFill>
                  <a:latin typeface="Tahoma" panose="020B0604030504040204" pitchFamily="34" charset="0"/>
                </a:defRPr>
              </a:lvl6pPr>
              <a:lvl7pPr marL="2971800" indent="-228600" eaLnBrk="0" fontAlgn="base" hangingPunct="0">
                <a:spcBef>
                  <a:spcPct val="20000"/>
                </a:spcBef>
                <a:spcAft>
                  <a:spcPct val="0"/>
                </a:spcAft>
                <a:defRPr sz="2400">
                  <a:solidFill>
                    <a:schemeClr val="tx2"/>
                  </a:solidFill>
                  <a:latin typeface="Tahoma" panose="020B0604030504040204" pitchFamily="34" charset="0"/>
                </a:defRPr>
              </a:lvl7pPr>
              <a:lvl8pPr marL="3429000" indent="-228600" eaLnBrk="0" fontAlgn="base" hangingPunct="0">
                <a:spcBef>
                  <a:spcPct val="20000"/>
                </a:spcBef>
                <a:spcAft>
                  <a:spcPct val="0"/>
                </a:spcAft>
                <a:defRPr sz="2400">
                  <a:solidFill>
                    <a:schemeClr val="tx2"/>
                  </a:solidFill>
                  <a:latin typeface="Tahoma" panose="020B0604030504040204" pitchFamily="34" charset="0"/>
                </a:defRPr>
              </a:lvl8pPr>
              <a:lvl9pPr marL="3886200" indent="-228600" eaLnBrk="0" fontAlgn="base" hangingPunct="0">
                <a:spcBef>
                  <a:spcPct val="20000"/>
                </a:spcBef>
                <a:spcAft>
                  <a:spcPct val="0"/>
                </a:spcAft>
                <a:defRPr sz="2400">
                  <a:solidFill>
                    <a:schemeClr val="tx2"/>
                  </a:solidFill>
                  <a:latin typeface="Tahoma" panose="020B0604030504040204" pitchFamily="34" charset="0"/>
                </a:defRPr>
              </a:lvl9pPr>
            </a:lstStyle>
            <a:p>
              <a:pPr marL="0" marR="0" lvl="0" indent="0" defTabSz="914400" eaLnBrk="1" fontAlgn="auto" latinLnBrk="0" hangingPunct="1">
                <a:lnSpc>
                  <a:spcPct val="100000"/>
                </a:lnSpc>
                <a:spcBef>
                  <a:spcPct val="50000"/>
                </a:spcBef>
                <a:spcAft>
                  <a:spcPts val="0"/>
                </a:spcAft>
                <a:buClrTx/>
                <a:buSzTx/>
                <a:buFontTx/>
                <a:buNone/>
                <a:tabLst/>
                <a:defRPr/>
              </a:pPr>
              <a:r>
                <a:rPr kumimoji="0" lang="en-GB" altLang="en-US" sz="1200" b="0" i="0" u="none" strike="noStrike" kern="0" cap="none" spc="0" normalizeH="0" baseline="0" noProof="0">
                  <a:ln>
                    <a:noFill/>
                  </a:ln>
                  <a:solidFill>
                    <a:srgbClr val="FFFFFF"/>
                  </a:solidFill>
                  <a:effectLst/>
                  <a:uLnTx/>
                  <a:uFillTx/>
                  <a:latin typeface="Arial" panose="020B0604020202020204" pitchFamily="34" charset="0"/>
                </a:rPr>
                <a:t>3=VIS0.6</a:t>
              </a:r>
            </a:p>
          </p:txBody>
        </p:sp>
      </p:grpSp>
      <p:grpSp>
        <p:nvGrpSpPr>
          <p:cNvPr id="66" name="Group 6"/>
          <p:cNvGrpSpPr>
            <a:grpSpLocks/>
          </p:cNvGrpSpPr>
          <p:nvPr/>
        </p:nvGrpSpPr>
        <p:grpSpPr bwMode="auto">
          <a:xfrm>
            <a:off x="5992478" y="1135559"/>
            <a:ext cx="1298575" cy="1193800"/>
            <a:chOff x="3365" y="854"/>
            <a:chExt cx="755" cy="752"/>
          </a:xfrm>
        </p:grpSpPr>
        <p:pic>
          <p:nvPicPr>
            <p:cNvPr id="67" name="Picture 7" descr="BAND02"/>
            <p:cNvPicPr>
              <a:picLocks noChangeAspect="1" noChangeArrowheads="1"/>
            </p:cNvPicPr>
            <p:nvPr/>
          </p:nvPicPr>
          <p:blipFill>
            <a:blip r:embed="rId3" cstate="print">
              <a:extLst>
                <a:ext uri="{28A0092B-C50C-407E-A947-70E740481C1C}">
                  <a14:useLocalDpi xmlns:a14="http://schemas.microsoft.com/office/drawing/2010/main" val="0"/>
                </a:ext>
              </a:extLst>
            </a:blip>
            <a:srcRect b="2296"/>
            <a:stretch>
              <a:fillRect/>
            </a:stretch>
          </p:blipFill>
          <p:spPr bwMode="auto">
            <a:xfrm>
              <a:off x="3365" y="854"/>
              <a:ext cx="755" cy="7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8" name="Text Box 8"/>
            <p:cNvSpPr txBox="1">
              <a:spLocks noChangeArrowheads="1"/>
            </p:cNvSpPr>
            <p:nvPr/>
          </p:nvSpPr>
          <p:spPr bwMode="auto">
            <a:xfrm>
              <a:off x="3411" y="1389"/>
              <a:ext cx="474"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defRPr sz="2400">
                  <a:solidFill>
                    <a:schemeClr val="tx2"/>
                  </a:solidFill>
                  <a:latin typeface="Tahoma" panose="020B0604030504040204" pitchFamily="34" charset="0"/>
                </a:defRPr>
              </a:lvl1pPr>
              <a:lvl2pPr marL="742950" indent="-285750">
                <a:spcBef>
                  <a:spcPct val="20000"/>
                </a:spcBef>
                <a:defRPr sz="2400">
                  <a:solidFill>
                    <a:schemeClr val="tx2"/>
                  </a:solidFill>
                  <a:latin typeface="Tahoma" panose="020B0604030504040204" pitchFamily="34" charset="0"/>
                </a:defRPr>
              </a:lvl2pPr>
              <a:lvl3pPr marL="1143000" indent="-228600">
                <a:spcBef>
                  <a:spcPct val="20000"/>
                </a:spcBef>
                <a:defRPr sz="2400">
                  <a:solidFill>
                    <a:schemeClr val="tx2"/>
                  </a:solidFill>
                  <a:latin typeface="Tahoma" panose="020B0604030504040204" pitchFamily="34" charset="0"/>
                </a:defRPr>
              </a:lvl3pPr>
              <a:lvl4pPr marL="1600200" indent="-228600">
                <a:spcBef>
                  <a:spcPct val="20000"/>
                </a:spcBef>
                <a:defRPr sz="2400">
                  <a:solidFill>
                    <a:schemeClr val="tx2"/>
                  </a:solidFill>
                  <a:latin typeface="Tahoma" panose="020B0604030504040204" pitchFamily="34" charset="0"/>
                </a:defRPr>
              </a:lvl4pPr>
              <a:lvl5pPr marL="2057400" indent="-228600">
                <a:spcBef>
                  <a:spcPct val="20000"/>
                </a:spcBef>
                <a:defRPr sz="2400">
                  <a:solidFill>
                    <a:schemeClr val="tx2"/>
                  </a:solidFill>
                  <a:latin typeface="Tahoma" panose="020B0604030504040204" pitchFamily="34" charset="0"/>
                </a:defRPr>
              </a:lvl5pPr>
              <a:lvl6pPr marL="2514600" indent="-228600" eaLnBrk="0" fontAlgn="base" hangingPunct="0">
                <a:spcBef>
                  <a:spcPct val="20000"/>
                </a:spcBef>
                <a:spcAft>
                  <a:spcPct val="0"/>
                </a:spcAft>
                <a:defRPr sz="2400">
                  <a:solidFill>
                    <a:schemeClr val="tx2"/>
                  </a:solidFill>
                  <a:latin typeface="Tahoma" panose="020B0604030504040204" pitchFamily="34" charset="0"/>
                </a:defRPr>
              </a:lvl6pPr>
              <a:lvl7pPr marL="2971800" indent="-228600" eaLnBrk="0" fontAlgn="base" hangingPunct="0">
                <a:spcBef>
                  <a:spcPct val="20000"/>
                </a:spcBef>
                <a:spcAft>
                  <a:spcPct val="0"/>
                </a:spcAft>
                <a:defRPr sz="2400">
                  <a:solidFill>
                    <a:schemeClr val="tx2"/>
                  </a:solidFill>
                  <a:latin typeface="Tahoma" panose="020B0604030504040204" pitchFamily="34" charset="0"/>
                </a:defRPr>
              </a:lvl7pPr>
              <a:lvl8pPr marL="3429000" indent="-228600" eaLnBrk="0" fontAlgn="base" hangingPunct="0">
                <a:spcBef>
                  <a:spcPct val="20000"/>
                </a:spcBef>
                <a:spcAft>
                  <a:spcPct val="0"/>
                </a:spcAft>
                <a:defRPr sz="2400">
                  <a:solidFill>
                    <a:schemeClr val="tx2"/>
                  </a:solidFill>
                  <a:latin typeface="Tahoma" panose="020B0604030504040204" pitchFamily="34" charset="0"/>
                </a:defRPr>
              </a:lvl8pPr>
              <a:lvl9pPr marL="3886200" indent="-228600" eaLnBrk="0" fontAlgn="base" hangingPunct="0">
                <a:spcBef>
                  <a:spcPct val="20000"/>
                </a:spcBef>
                <a:spcAft>
                  <a:spcPct val="0"/>
                </a:spcAft>
                <a:defRPr sz="2400">
                  <a:solidFill>
                    <a:schemeClr val="tx2"/>
                  </a:solidFill>
                  <a:latin typeface="Tahoma" panose="020B0604030504040204" pitchFamily="34" charset="0"/>
                </a:defRPr>
              </a:lvl9pPr>
            </a:lstStyle>
            <a:p>
              <a:pPr>
                <a:spcBef>
                  <a:spcPct val="50000"/>
                </a:spcBef>
              </a:pPr>
              <a:r>
                <a:rPr lang="en-GB" altLang="en-US" sz="1200">
                  <a:solidFill>
                    <a:srgbClr val="FFFFFF"/>
                  </a:solidFill>
                  <a:latin typeface="Arial" panose="020B0604020202020204" pitchFamily="34" charset="0"/>
                </a:rPr>
                <a:t>4=VIS0.8</a:t>
              </a:r>
            </a:p>
          </p:txBody>
        </p:sp>
      </p:grpSp>
      <p:grpSp>
        <p:nvGrpSpPr>
          <p:cNvPr id="69" name="Group 9"/>
          <p:cNvGrpSpPr>
            <a:grpSpLocks/>
          </p:cNvGrpSpPr>
          <p:nvPr/>
        </p:nvGrpSpPr>
        <p:grpSpPr bwMode="auto">
          <a:xfrm>
            <a:off x="6536991" y="2394446"/>
            <a:ext cx="1298575" cy="1193800"/>
            <a:chOff x="4151" y="854"/>
            <a:chExt cx="755" cy="752"/>
          </a:xfrm>
        </p:grpSpPr>
        <p:pic>
          <p:nvPicPr>
            <p:cNvPr id="70" name="Picture 10" descr="BAND03"/>
            <p:cNvPicPr>
              <a:picLocks noChangeAspect="1" noChangeArrowheads="1"/>
            </p:cNvPicPr>
            <p:nvPr/>
          </p:nvPicPr>
          <p:blipFill>
            <a:blip r:embed="rId4" cstate="print">
              <a:extLst>
                <a:ext uri="{28A0092B-C50C-407E-A947-70E740481C1C}">
                  <a14:useLocalDpi xmlns:a14="http://schemas.microsoft.com/office/drawing/2010/main" val="0"/>
                </a:ext>
              </a:extLst>
            </a:blip>
            <a:srcRect b="2296"/>
            <a:stretch>
              <a:fillRect/>
            </a:stretch>
          </p:blipFill>
          <p:spPr bwMode="auto">
            <a:xfrm>
              <a:off x="4151" y="854"/>
              <a:ext cx="755" cy="7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 name="Text Box 11"/>
            <p:cNvSpPr txBox="1">
              <a:spLocks noChangeArrowheads="1"/>
            </p:cNvSpPr>
            <p:nvPr/>
          </p:nvSpPr>
          <p:spPr bwMode="auto">
            <a:xfrm>
              <a:off x="4206" y="1389"/>
              <a:ext cx="483"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defRPr sz="2400">
                  <a:solidFill>
                    <a:schemeClr val="tx2"/>
                  </a:solidFill>
                  <a:latin typeface="Tahoma" panose="020B0604030504040204" pitchFamily="34" charset="0"/>
                </a:defRPr>
              </a:lvl1pPr>
              <a:lvl2pPr marL="742950" indent="-285750">
                <a:spcBef>
                  <a:spcPct val="20000"/>
                </a:spcBef>
                <a:defRPr sz="2400">
                  <a:solidFill>
                    <a:schemeClr val="tx2"/>
                  </a:solidFill>
                  <a:latin typeface="Tahoma" panose="020B0604030504040204" pitchFamily="34" charset="0"/>
                </a:defRPr>
              </a:lvl2pPr>
              <a:lvl3pPr marL="1143000" indent="-228600">
                <a:spcBef>
                  <a:spcPct val="20000"/>
                </a:spcBef>
                <a:defRPr sz="2400">
                  <a:solidFill>
                    <a:schemeClr val="tx2"/>
                  </a:solidFill>
                  <a:latin typeface="Tahoma" panose="020B0604030504040204" pitchFamily="34" charset="0"/>
                </a:defRPr>
              </a:lvl3pPr>
              <a:lvl4pPr marL="1600200" indent="-228600">
                <a:spcBef>
                  <a:spcPct val="20000"/>
                </a:spcBef>
                <a:defRPr sz="2400">
                  <a:solidFill>
                    <a:schemeClr val="tx2"/>
                  </a:solidFill>
                  <a:latin typeface="Tahoma" panose="020B0604030504040204" pitchFamily="34" charset="0"/>
                </a:defRPr>
              </a:lvl4pPr>
              <a:lvl5pPr marL="2057400" indent="-228600">
                <a:spcBef>
                  <a:spcPct val="20000"/>
                </a:spcBef>
                <a:defRPr sz="2400">
                  <a:solidFill>
                    <a:schemeClr val="tx2"/>
                  </a:solidFill>
                  <a:latin typeface="Tahoma" panose="020B0604030504040204" pitchFamily="34" charset="0"/>
                </a:defRPr>
              </a:lvl5pPr>
              <a:lvl6pPr marL="2514600" indent="-228600" eaLnBrk="0" fontAlgn="base" hangingPunct="0">
                <a:spcBef>
                  <a:spcPct val="20000"/>
                </a:spcBef>
                <a:spcAft>
                  <a:spcPct val="0"/>
                </a:spcAft>
                <a:defRPr sz="2400">
                  <a:solidFill>
                    <a:schemeClr val="tx2"/>
                  </a:solidFill>
                  <a:latin typeface="Tahoma" panose="020B0604030504040204" pitchFamily="34" charset="0"/>
                </a:defRPr>
              </a:lvl6pPr>
              <a:lvl7pPr marL="2971800" indent="-228600" eaLnBrk="0" fontAlgn="base" hangingPunct="0">
                <a:spcBef>
                  <a:spcPct val="20000"/>
                </a:spcBef>
                <a:spcAft>
                  <a:spcPct val="0"/>
                </a:spcAft>
                <a:defRPr sz="2400">
                  <a:solidFill>
                    <a:schemeClr val="tx2"/>
                  </a:solidFill>
                  <a:latin typeface="Tahoma" panose="020B0604030504040204" pitchFamily="34" charset="0"/>
                </a:defRPr>
              </a:lvl7pPr>
              <a:lvl8pPr marL="3429000" indent="-228600" eaLnBrk="0" fontAlgn="base" hangingPunct="0">
                <a:spcBef>
                  <a:spcPct val="20000"/>
                </a:spcBef>
                <a:spcAft>
                  <a:spcPct val="0"/>
                </a:spcAft>
                <a:defRPr sz="2400">
                  <a:solidFill>
                    <a:schemeClr val="tx2"/>
                  </a:solidFill>
                  <a:latin typeface="Tahoma" panose="020B0604030504040204" pitchFamily="34" charset="0"/>
                </a:defRPr>
              </a:lvl8pPr>
              <a:lvl9pPr marL="3886200" indent="-228600" eaLnBrk="0" fontAlgn="base" hangingPunct="0">
                <a:spcBef>
                  <a:spcPct val="20000"/>
                </a:spcBef>
                <a:spcAft>
                  <a:spcPct val="0"/>
                </a:spcAft>
                <a:defRPr sz="2400">
                  <a:solidFill>
                    <a:schemeClr val="tx2"/>
                  </a:solidFill>
                  <a:latin typeface="Tahoma" panose="020B0604030504040204" pitchFamily="34" charset="0"/>
                </a:defRPr>
              </a:lvl9pPr>
            </a:lstStyle>
            <a:p>
              <a:pPr>
                <a:spcBef>
                  <a:spcPct val="50000"/>
                </a:spcBef>
              </a:pPr>
              <a:r>
                <a:rPr lang="en-GB" altLang="en-US" sz="1200">
                  <a:solidFill>
                    <a:srgbClr val="FFFFFF"/>
                  </a:solidFill>
                  <a:latin typeface="Arial" panose="020B0604020202020204" pitchFamily="34" charset="0"/>
                </a:rPr>
                <a:t>7=NIR1.6</a:t>
              </a:r>
            </a:p>
          </p:txBody>
        </p:sp>
      </p:grpSp>
      <p:grpSp>
        <p:nvGrpSpPr>
          <p:cNvPr id="72" name="Group 15"/>
          <p:cNvGrpSpPr>
            <a:grpSpLocks/>
          </p:cNvGrpSpPr>
          <p:nvPr/>
        </p:nvGrpSpPr>
        <p:grpSpPr bwMode="auto">
          <a:xfrm>
            <a:off x="4603416" y="3732709"/>
            <a:ext cx="1311275" cy="1225550"/>
            <a:chOff x="3357" y="2016"/>
            <a:chExt cx="763" cy="772"/>
          </a:xfrm>
        </p:grpSpPr>
        <p:pic>
          <p:nvPicPr>
            <p:cNvPr id="73" name="Picture 16" descr="BAND05"/>
            <p:cNvPicPr>
              <a:picLocks noChangeAspect="1" noChangeArrowheads="1"/>
            </p:cNvPicPr>
            <p:nvPr/>
          </p:nvPicPr>
          <p:blipFill>
            <a:blip r:embed="rId5" cstate="print">
              <a:extLst>
                <a:ext uri="{28A0092B-C50C-407E-A947-70E740481C1C}">
                  <a14:useLocalDpi xmlns:a14="http://schemas.microsoft.com/office/drawing/2010/main" val="0"/>
                </a:ext>
              </a:extLst>
            </a:blip>
            <a:srcRect t="1740" r="795" b="2602"/>
            <a:stretch>
              <a:fillRect/>
            </a:stretch>
          </p:blipFill>
          <p:spPr bwMode="auto">
            <a:xfrm>
              <a:off x="3357" y="2016"/>
              <a:ext cx="763" cy="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4" name="Text Box 17"/>
            <p:cNvSpPr txBox="1">
              <a:spLocks noChangeArrowheads="1"/>
            </p:cNvSpPr>
            <p:nvPr/>
          </p:nvSpPr>
          <p:spPr bwMode="auto">
            <a:xfrm>
              <a:off x="3411" y="2614"/>
              <a:ext cx="527"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defRPr sz="2400">
                  <a:solidFill>
                    <a:schemeClr val="tx2"/>
                  </a:solidFill>
                  <a:latin typeface="Tahoma" panose="020B0604030504040204" pitchFamily="34" charset="0"/>
                </a:defRPr>
              </a:lvl1pPr>
              <a:lvl2pPr marL="742950" indent="-285750">
                <a:spcBef>
                  <a:spcPct val="20000"/>
                </a:spcBef>
                <a:defRPr sz="2400">
                  <a:solidFill>
                    <a:schemeClr val="tx2"/>
                  </a:solidFill>
                  <a:latin typeface="Tahoma" panose="020B0604030504040204" pitchFamily="34" charset="0"/>
                </a:defRPr>
              </a:lvl2pPr>
              <a:lvl3pPr marL="1143000" indent="-228600">
                <a:spcBef>
                  <a:spcPct val="20000"/>
                </a:spcBef>
                <a:defRPr sz="2400">
                  <a:solidFill>
                    <a:schemeClr val="tx2"/>
                  </a:solidFill>
                  <a:latin typeface="Tahoma" panose="020B0604030504040204" pitchFamily="34" charset="0"/>
                </a:defRPr>
              </a:lvl3pPr>
              <a:lvl4pPr marL="1600200" indent="-228600">
                <a:spcBef>
                  <a:spcPct val="20000"/>
                </a:spcBef>
                <a:defRPr sz="2400">
                  <a:solidFill>
                    <a:schemeClr val="tx2"/>
                  </a:solidFill>
                  <a:latin typeface="Tahoma" panose="020B0604030504040204" pitchFamily="34" charset="0"/>
                </a:defRPr>
              </a:lvl4pPr>
              <a:lvl5pPr marL="2057400" indent="-228600">
                <a:spcBef>
                  <a:spcPct val="20000"/>
                </a:spcBef>
                <a:defRPr sz="2400">
                  <a:solidFill>
                    <a:schemeClr val="tx2"/>
                  </a:solidFill>
                  <a:latin typeface="Tahoma" panose="020B0604030504040204" pitchFamily="34" charset="0"/>
                </a:defRPr>
              </a:lvl5pPr>
              <a:lvl6pPr marL="2514600" indent="-228600" eaLnBrk="0" fontAlgn="base" hangingPunct="0">
                <a:spcBef>
                  <a:spcPct val="20000"/>
                </a:spcBef>
                <a:spcAft>
                  <a:spcPct val="0"/>
                </a:spcAft>
                <a:defRPr sz="2400">
                  <a:solidFill>
                    <a:schemeClr val="tx2"/>
                  </a:solidFill>
                  <a:latin typeface="Tahoma" panose="020B0604030504040204" pitchFamily="34" charset="0"/>
                </a:defRPr>
              </a:lvl6pPr>
              <a:lvl7pPr marL="2971800" indent="-228600" eaLnBrk="0" fontAlgn="base" hangingPunct="0">
                <a:spcBef>
                  <a:spcPct val="20000"/>
                </a:spcBef>
                <a:spcAft>
                  <a:spcPct val="0"/>
                </a:spcAft>
                <a:defRPr sz="2400">
                  <a:solidFill>
                    <a:schemeClr val="tx2"/>
                  </a:solidFill>
                  <a:latin typeface="Tahoma" panose="020B0604030504040204" pitchFamily="34" charset="0"/>
                </a:defRPr>
              </a:lvl7pPr>
              <a:lvl8pPr marL="3429000" indent="-228600" eaLnBrk="0" fontAlgn="base" hangingPunct="0">
                <a:spcBef>
                  <a:spcPct val="20000"/>
                </a:spcBef>
                <a:spcAft>
                  <a:spcPct val="0"/>
                </a:spcAft>
                <a:defRPr sz="2400">
                  <a:solidFill>
                    <a:schemeClr val="tx2"/>
                  </a:solidFill>
                  <a:latin typeface="Tahoma" panose="020B0604030504040204" pitchFamily="34" charset="0"/>
                </a:defRPr>
              </a:lvl8pPr>
              <a:lvl9pPr marL="3886200" indent="-228600" eaLnBrk="0" fontAlgn="base" hangingPunct="0">
                <a:spcBef>
                  <a:spcPct val="20000"/>
                </a:spcBef>
                <a:spcAft>
                  <a:spcPct val="0"/>
                </a:spcAft>
                <a:defRPr sz="2400">
                  <a:solidFill>
                    <a:schemeClr val="tx2"/>
                  </a:solidFill>
                  <a:latin typeface="Tahoma" panose="020B0604030504040204" pitchFamily="34" charset="0"/>
                </a:defRPr>
              </a:lvl9pPr>
            </a:lstStyle>
            <a:p>
              <a:pPr>
                <a:spcBef>
                  <a:spcPct val="50000"/>
                </a:spcBef>
              </a:pPr>
              <a:r>
                <a:rPr lang="en-GB" altLang="en-US" sz="1200">
                  <a:solidFill>
                    <a:srgbClr val="C00000"/>
                  </a:solidFill>
                  <a:latin typeface="Arial" panose="020B0604020202020204" pitchFamily="34" charset="0"/>
                </a:rPr>
                <a:t>10=WV6.2</a:t>
              </a:r>
            </a:p>
          </p:txBody>
        </p:sp>
      </p:grpSp>
      <p:grpSp>
        <p:nvGrpSpPr>
          <p:cNvPr id="75" name="Group 18"/>
          <p:cNvGrpSpPr>
            <a:grpSpLocks/>
          </p:cNvGrpSpPr>
          <p:nvPr/>
        </p:nvGrpSpPr>
        <p:grpSpPr bwMode="auto">
          <a:xfrm>
            <a:off x="6084553" y="3732709"/>
            <a:ext cx="1312863" cy="1223962"/>
            <a:chOff x="4143" y="2016"/>
            <a:chExt cx="763" cy="771"/>
          </a:xfrm>
        </p:grpSpPr>
        <p:pic>
          <p:nvPicPr>
            <p:cNvPr id="76" name="Picture 19" descr="BAND06"/>
            <p:cNvPicPr>
              <a:picLocks noChangeAspect="1" noChangeArrowheads="1"/>
            </p:cNvPicPr>
            <p:nvPr/>
          </p:nvPicPr>
          <p:blipFill>
            <a:blip r:embed="rId6" cstate="print">
              <a:extLst>
                <a:ext uri="{28A0092B-C50C-407E-A947-70E740481C1C}">
                  <a14:useLocalDpi xmlns:a14="http://schemas.microsoft.com/office/drawing/2010/main" val="0"/>
                </a:ext>
              </a:extLst>
            </a:blip>
            <a:srcRect t="1740" r="795" b="2428"/>
            <a:stretch>
              <a:fillRect/>
            </a:stretch>
          </p:blipFill>
          <p:spPr bwMode="auto">
            <a:xfrm>
              <a:off x="4143" y="2016"/>
              <a:ext cx="763" cy="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7" name="Text Box 20"/>
            <p:cNvSpPr txBox="1">
              <a:spLocks noChangeArrowheads="1"/>
            </p:cNvSpPr>
            <p:nvPr/>
          </p:nvSpPr>
          <p:spPr bwMode="auto">
            <a:xfrm>
              <a:off x="4206" y="2614"/>
              <a:ext cx="522"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defRPr sz="2400">
                  <a:solidFill>
                    <a:schemeClr val="tx2"/>
                  </a:solidFill>
                  <a:latin typeface="Tahoma" panose="020B0604030504040204" pitchFamily="34" charset="0"/>
                </a:defRPr>
              </a:lvl1pPr>
              <a:lvl2pPr marL="742950" indent="-285750">
                <a:spcBef>
                  <a:spcPct val="20000"/>
                </a:spcBef>
                <a:defRPr sz="2400">
                  <a:solidFill>
                    <a:schemeClr val="tx2"/>
                  </a:solidFill>
                  <a:latin typeface="Tahoma" panose="020B0604030504040204" pitchFamily="34" charset="0"/>
                </a:defRPr>
              </a:lvl2pPr>
              <a:lvl3pPr marL="1143000" indent="-228600">
                <a:spcBef>
                  <a:spcPct val="20000"/>
                </a:spcBef>
                <a:defRPr sz="2400">
                  <a:solidFill>
                    <a:schemeClr val="tx2"/>
                  </a:solidFill>
                  <a:latin typeface="Tahoma" panose="020B0604030504040204" pitchFamily="34" charset="0"/>
                </a:defRPr>
              </a:lvl3pPr>
              <a:lvl4pPr marL="1600200" indent="-228600">
                <a:spcBef>
                  <a:spcPct val="20000"/>
                </a:spcBef>
                <a:defRPr sz="2400">
                  <a:solidFill>
                    <a:schemeClr val="tx2"/>
                  </a:solidFill>
                  <a:latin typeface="Tahoma" panose="020B0604030504040204" pitchFamily="34" charset="0"/>
                </a:defRPr>
              </a:lvl4pPr>
              <a:lvl5pPr marL="2057400" indent="-228600">
                <a:spcBef>
                  <a:spcPct val="20000"/>
                </a:spcBef>
                <a:defRPr sz="2400">
                  <a:solidFill>
                    <a:schemeClr val="tx2"/>
                  </a:solidFill>
                  <a:latin typeface="Tahoma" panose="020B0604030504040204" pitchFamily="34" charset="0"/>
                </a:defRPr>
              </a:lvl5pPr>
              <a:lvl6pPr marL="2514600" indent="-228600" eaLnBrk="0" fontAlgn="base" hangingPunct="0">
                <a:spcBef>
                  <a:spcPct val="20000"/>
                </a:spcBef>
                <a:spcAft>
                  <a:spcPct val="0"/>
                </a:spcAft>
                <a:defRPr sz="2400">
                  <a:solidFill>
                    <a:schemeClr val="tx2"/>
                  </a:solidFill>
                  <a:latin typeface="Tahoma" panose="020B0604030504040204" pitchFamily="34" charset="0"/>
                </a:defRPr>
              </a:lvl6pPr>
              <a:lvl7pPr marL="2971800" indent="-228600" eaLnBrk="0" fontAlgn="base" hangingPunct="0">
                <a:spcBef>
                  <a:spcPct val="20000"/>
                </a:spcBef>
                <a:spcAft>
                  <a:spcPct val="0"/>
                </a:spcAft>
                <a:defRPr sz="2400">
                  <a:solidFill>
                    <a:schemeClr val="tx2"/>
                  </a:solidFill>
                  <a:latin typeface="Tahoma" panose="020B0604030504040204" pitchFamily="34" charset="0"/>
                </a:defRPr>
              </a:lvl7pPr>
              <a:lvl8pPr marL="3429000" indent="-228600" eaLnBrk="0" fontAlgn="base" hangingPunct="0">
                <a:spcBef>
                  <a:spcPct val="20000"/>
                </a:spcBef>
                <a:spcAft>
                  <a:spcPct val="0"/>
                </a:spcAft>
                <a:defRPr sz="2400">
                  <a:solidFill>
                    <a:schemeClr val="tx2"/>
                  </a:solidFill>
                  <a:latin typeface="Tahoma" panose="020B0604030504040204" pitchFamily="34" charset="0"/>
                </a:defRPr>
              </a:lvl8pPr>
              <a:lvl9pPr marL="3886200" indent="-228600" eaLnBrk="0" fontAlgn="base" hangingPunct="0">
                <a:spcBef>
                  <a:spcPct val="20000"/>
                </a:spcBef>
                <a:spcAft>
                  <a:spcPct val="0"/>
                </a:spcAft>
                <a:defRPr sz="2400">
                  <a:solidFill>
                    <a:schemeClr val="tx2"/>
                  </a:solidFill>
                  <a:latin typeface="Tahoma" panose="020B0604030504040204" pitchFamily="34" charset="0"/>
                </a:defRPr>
              </a:lvl9pPr>
            </a:lstStyle>
            <a:p>
              <a:pPr>
                <a:spcBef>
                  <a:spcPct val="50000"/>
                </a:spcBef>
              </a:pPr>
              <a:r>
                <a:rPr lang="en-GB" altLang="en-US" sz="1200">
                  <a:solidFill>
                    <a:srgbClr val="C00000"/>
                  </a:solidFill>
                  <a:latin typeface="Arial" panose="020B0604020202020204" pitchFamily="34" charset="0"/>
                </a:rPr>
                <a:t>11=WV7.3</a:t>
              </a:r>
            </a:p>
          </p:txBody>
        </p:sp>
      </p:grpSp>
      <p:grpSp>
        <p:nvGrpSpPr>
          <p:cNvPr id="78" name="Group 21"/>
          <p:cNvGrpSpPr>
            <a:grpSpLocks/>
          </p:cNvGrpSpPr>
          <p:nvPr/>
        </p:nvGrpSpPr>
        <p:grpSpPr bwMode="auto">
          <a:xfrm>
            <a:off x="7567278" y="3732709"/>
            <a:ext cx="1311275" cy="1220787"/>
            <a:chOff x="4930" y="2018"/>
            <a:chExt cx="762" cy="769"/>
          </a:xfrm>
        </p:grpSpPr>
        <p:pic>
          <p:nvPicPr>
            <p:cNvPr id="79" name="Picture 22" descr="BAND10"/>
            <p:cNvPicPr>
              <a:picLocks noChangeAspect="1" noChangeArrowheads="1"/>
            </p:cNvPicPr>
            <p:nvPr/>
          </p:nvPicPr>
          <p:blipFill>
            <a:blip r:embed="rId7" cstate="print">
              <a:extLst>
                <a:ext uri="{28A0092B-C50C-407E-A947-70E740481C1C}">
                  <a14:useLocalDpi xmlns:a14="http://schemas.microsoft.com/office/drawing/2010/main" val="0"/>
                </a:ext>
              </a:extLst>
            </a:blip>
            <a:srcRect t="1740" r="795" b="2255"/>
            <a:stretch>
              <a:fillRect/>
            </a:stretch>
          </p:blipFill>
          <p:spPr bwMode="auto">
            <a:xfrm>
              <a:off x="4930" y="2018"/>
              <a:ext cx="762" cy="7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0" name="Text Box 23"/>
            <p:cNvSpPr txBox="1">
              <a:spLocks noChangeArrowheads="1"/>
            </p:cNvSpPr>
            <p:nvPr/>
          </p:nvSpPr>
          <p:spPr bwMode="auto">
            <a:xfrm>
              <a:off x="5012" y="2614"/>
              <a:ext cx="468"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defRPr sz="2400">
                  <a:solidFill>
                    <a:schemeClr val="tx2"/>
                  </a:solidFill>
                  <a:latin typeface="Tahoma" panose="020B0604030504040204" pitchFamily="34" charset="0"/>
                </a:defRPr>
              </a:lvl1pPr>
              <a:lvl2pPr marL="742950" indent="-285750">
                <a:spcBef>
                  <a:spcPct val="20000"/>
                </a:spcBef>
                <a:defRPr sz="2400">
                  <a:solidFill>
                    <a:schemeClr val="tx2"/>
                  </a:solidFill>
                  <a:latin typeface="Tahoma" panose="020B0604030504040204" pitchFamily="34" charset="0"/>
                </a:defRPr>
              </a:lvl2pPr>
              <a:lvl3pPr marL="1143000" indent="-228600">
                <a:spcBef>
                  <a:spcPct val="20000"/>
                </a:spcBef>
                <a:defRPr sz="2400">
                  <a:solidFill>
                    <a:schemeClr val="tx2"/>
                  </a:solidFill>
                  <a:latin typeface="Tahoma" panose="020B0604030504040204" pitchFamily="34" charset="0"/>
                </a:defRPr>
              </a:lvl3pPr>
              <a:lvl4pPr marL="1600200" indent="-228600">
                <a:spcBef>
                  <a:spcPct val="20000"/>
                </a:spcBef>
                <a:defRPr sz="2400">
                  <a:solidFill>
                    <a:schemeClr val="tx2"/>
                  </a:solidFill>
                  <a:latin typeface="Tahoma" panose="020B0604030504040204" pitchFamily="34" charset="0"/>
                </a:defRPr>
              </a:lvl4pPr>
              <a:lvl5pPr marL="2057400" indent="-228600">
                <a:spcBef>
                  <a:spcPct val="20000"/>
                </a:spcBef>
                <a:defRPr sz="2400">
                  <a:solidFill>
                    <a:schemeClr val="tx2"/>
                  </a:solidFill>
                  <a:latin typeface="Tahoma" panose="020B0604030504040204" pitchFamily="34" charset="0"/>
                </a:defRPr>
              </a:lvl5pPr>
              <a:lvl6pPr marL="2514600" indent="-228600" eaLnBrk="0" fontAlgn="base" hangingPunct="0">
                <a:spcBef>
                  <a:spcPct val="20000"/>
                </a:spcBef>
                <a:spcAft>
                  <a:spcPct val="0"/>
                </a:spcAft>
                <a:defRPr sz="2400">
                  <a:solidFill>
                    <a:schemeClr val="tx2"/>
                  </a:solidFill>
                  <a:latin typeface="Tahoma" panose="020B0604030504040204" pitchFamily="34" charset="0"/>
                </a:defRPr>
              </a:lvl6pPr>
              <a:lvl7pPr marL="2971800" indent="-228600" eaLnBrk="0" fontAlgn="base" hangingPunct="0">
                <a:spcBef>
                  <a:spcPct val="20000"/>
                </a:spcBef>
                <a:spcAft>
                  <a:spcPct val="0"/>
                </a:spcAft>
                <a:defRPr sz="2400">
                  <a:solidFill>
                    <a:schemeClr val="tx2"/>
                  </a:solidFill>
                  <a:latin typeface="Tahoma" panose="020B0604030504040204" pitchFamily="34" charset="0"/>
                </a:defRPr>
              </a:lvl7pPr>
              <a:lvl8pPr marL="3429000" indent="-228600" eaLnBrk="0" fontAlgn="base" hangingPunct="0">
                <a:spcBef>
                  <a:spcPct val="20000"/>
                </a:spcBef>
                <a:spcAft>
                  <a:spcPct val="0"/>
                </a:spcAft>
                <a:defRPr sz="2400">
                  <a:solidFill>
                    <a:schemeClr val="tx2"/>
                  </a:solidFill>
                  <a:latin typeface="Tahoma" panose="020B0604030504040204" pitchFamily="34" charset="0"/>
                </a:defRPr>
              </a:lvl8pPr>
              <a:lvl9pPr marL="3886200" indent="-228600" eaLnBrk="0" fontAlgn="base" hangingPunct="0">
                <a:spcBef>
                  <a:spcPct val="20000"/>
                </a:spcBef>
                <a:spcAft>
                  <a:spcPct val="0"/>
                </a:spcAft>
                <a:defRPr sz="2400">
                  <a:solidFill>
                    <a:schemeClr val="tx2"/>
                  </a:solidFill>
                  <a:latin typeface="Tahoma" panose="020B0604030504040204" pitchFamily="34" charset="0"/>
                </a:defRPr>
              </a:lvl9pPr>
            </a:lstStyle>
            <a:p>
              <a:pPr>
                <a:spcBef>
                  <a:spcPct val="50000"/>
                </a:spcBef>
              </a:pPr>
              <a:r>
                <a:rPr lang="en-GB" altLang="en-US" sz="1200">
                  <a:solidFill>
                    <a:srgbClr val="C00000"/>
                  </a:solidFill>
                  <a:latin typeface="Arial" panose="020B0604020202020204" pitchFamily="34" charset="0"/>
                </a:rPr>
                <a:t>12=IR8.7</a:t>
              </a:r>
            </a:p>
          </p:txBody>
        </p:sp>
      </p:grpSp>
      <p:grpSp>
        <p:nvGrpSpPr>
          <p:cNvPr id="81" name="Group 24"/>
          <p:cNvGrpSpPr>
            <a:grpSpLocks/>
          </p:cNvGrpSpPr>
          <p:nvPr/>
        </p:nvGrpSpPr>
        <p:grpSpPr bwMode="auto">
          <a:xfrm>
            <a:off x="3104816" y="5172571"/>
            <a:ext cx="1295400" cy="1190625"/>
            <a:chOff x="2581" y="3180"/>
            <a:chExt cx="753" cy="750"/>
          </a:xfrm>
          <a:effectLst/>
        </p:grpSpPr>
        <p:pic>
          <p:nvPicPr>
            <p:cNvPr id="82" name="Picture 25" descr="BAND08"/>
            <p:cNvPicPr>
              <a:picLocks noChangeAspect="1" noChangeArrowheads="1"/>
            </p:cNvPicPr>
            <p:nvPr/>
          </p:nvPicPr>
          <p:blipFill>
            <a:blip r:embed="rId8" cstate="print">
              <a:extLst>
                <a:ext uri="{28A0092B-C50C-407E-A947-70E740481C1C}">
                  <a14:useLocalDpi xmlns:a14="http://schemas.microsoft.com/office/drawing/2010/main" val="0"/>
                </a:ext>
              </a:extLst>
            </a:blip>
            <a:srcRect t="1740" r="2080" b="2600"/>
            <a:stretch>
              <a:fillRect/>
            </a:stretch>
          </p:blipFill>
          <p:spPr bwMode="auto">
            <a:xfrm>
              <a:off x="2581" y="3180"/>
              <a:ext cx="753" cy="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3" name="Text Box 26"/>
            <p:cNvSpPr txBox="1">
              <a:spLocks noChangeArrowheads="1"/>
            </p:cNvSpPr>
            <p:nvPr/>
          </p:nvSpPr>
          <p:spPr bwMode="auto">
            <a:xfrm>
              <a:off x="2675" y="3750"/>
              <a:ext cx="468"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defRPr sz="2400">
                  <a:solidFill>
                    <a:schemeClr val="tx2"/>
                  </a:solidFill>
                  <a:latin typeface="Tahoma" panose="020B0604030504040204" pitchFamily="34" charset="0"/>
                </a:defRPr>
              </a:lvl1pPr>
              <a:lvl2pPr marL="742950" indent="-285750">
                <a:spcBef>
                  <a:spcPct val="20000"/>
                </a:spcBef>
                <a:defRPr sz="2400">
                  <a:solidFill>
                    <a:schemeClr val="tx2"/>
                  </a:solidFill>
                  <a:latin typeface="Tahoma" panose="020B0604030504040204" pitchFamily="34" charset="0"/>
                </a:defRPr>
              </a:lvl2pPr>
              <a:lvl3pPr marL="1143000" indent="-228600">
                <a:spcBef>
                  <a:spcPct val="20000"/>
                </a:spcBef>
                <a:defRPr sz="2400">
                  <a:solidFill>
                    <a:schemeClr val="tx2"/>
                  </a:solidFill>
                  <a:latin typeface="Tahoma" panose="020B0604030504040204" pitchFamily="34" charset="0"/>
                </a:defRPr>
              </a:lvl3pPr>
              <a:lvl4pPr marL="1600200" indent="-228600">
                <a:spcBef>
                  <a:spcPct val="20000"/>
                </a:spcBef>
                <a:defRPr sz="2400">
                  <a:solidFill>
                    <a:schemeClr val="tx2"/>
                  </a:solidFill>
                  <a:latin typeface="Tahoma" panose="020B0604030504040204" pitchFamily="34" charset="0"/>
                </a:defRPr>
              </a:lvl4pPr>
              <a:lvl5pPr marL="2057400" indent="-228600">
                <a:spcBef>
                  <a:spcPct val="20000"/>
                </a:spcBef>
                <a:defRPr sz="2400">
                  <a:solidFill>
                    <a:schemeClr val="tx2"/>
                  </a:solidFill>
                  <a:latin typeface="Tahoma" panose="020B0604030504040204" pitchFamily="34" charset="0"/>
                </a:defRPr>
              </a:lvl5pPr>
              <a:lvl6pPr marL="2514600" indent="-228600" eaLnBrk="0" fontAlgn="base" hangingPunct="0">
                <a:spcBef>
                  <a:spcPct val="20000"/>
                </a:spcBef>
                <a:spcAft>
                  <a:spcPct val="0"/>
                </a:spcAft>
                <a:defRPr sz="2400">
                  <a:solidFill>
                    <a:schemeClr val="tx2"/>
                  </a:solidFill>
                  <a:latin typeface="Tahoma" panose="020B0604030504040204" pitchFamily="34" charset="0"/>
                </a:defRPr>
              </a:lvl6pPr>
              <a:lvl7pPr marL="2971800" indent="-228600" eaLnBrk="0" fontAlgn="base" hangingPunct="0">
                <a:spcBef>
                  <a:spcPct val="20000"/>
                </a:spcBef>
                <a:spcAft>
                  <a:spcPct val="0"/>
                </a:spcAft>
                <a:defRPr sz="2400">
                  <a:solidFill>
                    <a:schemeClr val="tx2"/>
                  </a:solidFill>
                  <a:latin typeface="Tahoma" panose="020B0604030504040204" pitchFamily="34" charset="0"/>
                </a:defRPr>
              </a:lvl7pPr>
              <a:lvl8pPr marL="3429000" indent="-228600" eaLnBrk="0" fontAlgn="base" hangingPunct="0">
                <a:spcBef>
                  <a:spcPct val="20000"/>
                </a:spcBef>
                <a:spcAft>
                  <a:spcPct val="0"/>
                </a:spcAft>
                <a:defRPr sz="2400">
                  <a:solidFill>
                    <a:schemeClr val="tx2"/>
                  </a:solidFill>
                  <a:latin typeface="Tahoma" panose="020B0604030504040204" pitchFamily="34" charset="0"/>
                </a:defRPr>
              </a:lvl8pPr>
              <a:lvl9pPr marL="3886200" indent="-228600" eaLnBrk="0" fontAlgn="base" hangingPunct="0">
                <a:spcBef>
                  <a:spcPct val="20000"/>
                </a:spcBef>
                <a:spcAft>
                  <a:spcPct val="0"/>
                </a:spcAft>
                <a:defRPr sz="2400">
                  <a:solidFill>
                    <a:schemeClr val="tx2"/>
                  </a:solidFill>
                  <a:latin typeface="Tahoma" panose="020B0604030504040204" pitchFamily="34" charset="0"/>
                </a:defRPr>
              </a:lvl9pPr>
            </a:lstStyle>
            <a:p>
              <a:pPr>
                <a:spcBef>
                  <a:spcPct val="50000"/>
                </a:spcBef>
              </a:pPr>
              <a:r>
                <a:rPr lang="en-GB" altLang="en-US" sz="1200">
                  <a:solidFill>
                    <a:srgbClr val="C00000"/>
                  </a:solidFill>
                  <a:latin typeface="Arial" panose="020B0604020202020204" pitchFamily="34" charset="0"/>
                </a:rPr>
                <a:t>13=IR9.7</a:t>
              </a:r>
            </a:p>
          </p:txBody>
        </p:sp>
      </p:grpSp>
      <p:grpSp>
        <p:nvGrpSpPr>
          <p:cNvPr id="84" name="Group 27"/>
          <p:cNvGrpSpPr>
            <a:grpSpLocks/>
          </p:cNvGrpSpPr>
          <p:nvPr/>
        </p:nvGrpSpPr>
        <p:grpSpPr bwMode="auto">
          <a:xfrm>
            <a:off x="4587541" y="5172571"/>
            <a:ext cx="1311275" cy="1192212"/>
            <a:chOff x="3357" y="3173"/>
            <a:chExt cx="763" cy="751"/>
          </a:xfrm>
          <a:effectLst>
            <a:glow rad="508000">
              <a:srgbClr val="002569">
                <a:lumMod val="60000"/>
                <a:lumOff val="40000"/>
                <a:alpha val="26000"/>
              </a:srgbClr>
            </a:glow>
          </a:effectLst>
        </p:grpSpPr>
        <p:pic>
          <p:nvPicPr>
            <p:cNvPr id="85" name="Picture 28" descr="BAND09"/>
            <p:cNvPicPr>
              <a:picLocks noChangeAspect="1" noChangeArrowheads="1"/>
            </p:cNvPicPr>
            <p:nvPr/>
          </p:nvPicPr>
          <p:blipFill>
            <a:blip r:embed="rId9" cstate="print">
              <a:extLst>
                <a:ext uri="{28A0092B-C50C-407E-A947-70E740481C1C}">
                  <a14:useLocalDpi xmlns:a14="http://schemas.microsoft.com/office/drawing/2010/main" val="0"/>
                </a:ext>
              </a:extLst>
            </a:blip>
            <a:srcRect t="1740" r="795" b="2428"/>
            <a:stretch>
              <a:fillRect/>
            </a:stretch>
          </p:blipFill>
          <p:spPr bwMode="auto">
            <a:xfrm>
              <a:off x="3357" y="3173"/>
              <a:ext cx="763" cy="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6" name="Text Box 29"/>
            <p:cNvSpPr txBox="1">
              <a:spLocks noChangeArrowheads="1"/>
            </p:cNvSpPr>
            <p:nvPr/>
          </p:nvSpPr>
          <p:spPr bwMode="auto">
            <a:xfrm>
              <a:off x="3417" y="3750"/>
              <a:ext cx="517"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defRPr sz="2400">
                  <a:solidFill>
                    <a:schemeClr val="tx2"/>
                  </a:solidFill>
                  <a:latin typeface="Tahoma" panose="020B0604030504040204" pitchFamily="34" charset="0"/>
                </a:defRPr>
              </a:lvl1pPr>
              <a:lvl2pPr marL="742950" indent="-285750">
                <a:spcBef>
                  <a:spcPct val="20000"/>
                </a:spcBef>
                <a:defRPr sz="2400">
                  <a:solidFill>
                    <a:schemeClr val="tx2"/>
                  </a:solidFill>
                  <a:latin typeface="Tahoma" panose="020B0604030504040204" pitchFamily="34" charset="0"/>
                </a:defRPr>
              </a:lvl2pPr>
              <a:lvl3pPr marL="1143000" indent="-228600">
                <a:spcBef>
                  <a:spcPct val="20000"/>
                </a:spcBef>
                <a:defRPr sz="2400">
                  <a:solidFill>
                    <a:schemeClr val="tx2"/>
                  </a:solidFill>
                  <a:latin typeface="Tahoma" panose="020B0604030504040204" pitchFamily="34" charset="0"/>
                </a:defRPr>
              </a:lvl3pPr>
              <a:lvl4pPr marL="1600200" indent="-228600">
                <a:spcBef>
                  <a:spcPct val="20000"/>
                </a:spcBef>
                <a:defRPr sz="2400">
                  <a:solidFill>
                    <a:schemeClr val="tx2"/>
                  </a:solidFill>
                  <a:latin typeface="Tahoma" panose="020B0604030504040204" pitchFamily="34" charset="0"/>
                </a:defRPr>
              </a:lvl4pPr>
              <a:lvl5pPr marL="2057400" indent="-228600">
                <a:spcBef>
                  <a:spcPct val="20000"/>
                </a:spcBef>
                <a:defRPr sz="2400">
                  <a:solidFill>
                    <a:schemeClr val="tx2"/>
                  </a:solidFill>
                  <a:latin typeface="Tahoma" panose="020B0604030504040204" pitchFamily="34" charset="0"/>
                </a:defRPr>
              </a:lvl5pPr>
              <a:lvl6pPr marL="2514600" indent="-228600" eaLnBrk="0" fontAlgn="base" hangingPunct="0">
                <a:spcBef>
                  <a:spcPct val="20000"/>
                </a:spcBef>
                <a:spcAft>
                  <a:spcPct val="0"/>
                </a:spcAft>
                <a:defRPr sz="2400">
                  <a:solidFill>
                    <a:schemeClr val="tx2"/>
                  </a:solidFill>
                  <a:latin typeface="Tahoma" panose="020B0604030504040204" pitchFamily="34" charset="0"/>
                </a:defRPr>
              </a:lvl6pPr>
              <a:lvl7pPr marL="2971800" indent="-228600" eaLnBrk="0" fontAlgn="base" hangingPunct="0">
                <a:spcBef>
                  <a:spcPct val="20000"/>
                </a:spcBef>
                <a:spcAft>
                  <a:spcPct val="0"/>
                </a:spcAft>
                <a:defRPr sz="2400">
                  <a:solidFill>
                    <a:schemeClr val="tx2"/>
                  </a:solidFill>
                  <a:latin typeface="Tahoma" panose="020B0604030504040204" pitchFamily="34" charset="0"/>
                </a:defRPr>
              </a:lvl7pPr>
              <a:lvl8pPr marL="3429000" indent="-228600" eaLnBrk="0" fontAlgn="base" hangingPunct="0">
                <a:spcBef>
                  <a:spcPct val="20000"/>
                </a:spcBef>
                <a:spcAft>
                  <a:spcPct val="0"/>
                </a:spcAft>
                <a:defRPr sz="2400">
                  <a:solidFill>
                    <a:schemeClr val="tx2"/>
                  </a:solidFill>
                  <a:latin typeface="Tahoma" panose="020B0604030504040204" pitchFamily="34" charset="0"/>
                </a:defRPr>
              </a:lvl8pPr>
              <a:lvl9pPr marL="3886200" indent="-228600" eaLnBrk="0" fontAlgn="base" hangingPunct="0">
                <a:spcBef>
                  <a:spcPct val="20000"/>
                </a:spcBef>
                <a:spcAft>
                  <a:spcPct val="0"/>
                </a:spcAft>
                <a:defRPr sz="2400">
                  <a:solidFill>
                    <a:schemeClr val="tx2"/>
                  </a:solidFill>
                  <a:latin typeface="Tahoma" panose="020B0604030504040204" pitchFamily="34" charset="0"/>
                </a:defRPr>
              </a:lvl9pPr>
            </a:lstStyle>
            <a:p>
              <a:pPr marL="0" marR="0" lvl="0" indent="0" defTabSz="914400" eaLnBrk="1" fontAlgn="auto" latinLnBrk="0" hangingPunct="1">
                <a:lnSpc>
                  <a:spcPct val="100000"/>
                </a:lnSpc>
                <a:spcBef>
                  <a:spcPct val="50000"/>
                </a:spcBef>
                <a:spcAft>
                  <a:spcPts val="0"/>
                </a:spcAft>
                <a:buClrTx/>
                <a:buSzTx/>
                <a:buFontTx/>
                <a:buNone/>
                <a:tabLst/>
                <a:defRPr/>
              </a:pPr>
              <a:r>
                <a:rPr kumimoji="0" lang="en-GB" altLang="en-US" sz="1200" b="0" i="0" u="none" strike="noStrike" kern="0" cap="none" spc="0" normalizeH="0" baseline="0" noProof="0">
                  <a:ln>
                    <a:noFill/>
                  </a:ln>
                  <a:solidFill>
                    <a:srgbClr val="C00000"/>
                  </a:solidFill>
                  <a:effectLst/>
                  <a:uLnTx/>
                  <a:uFillTx/>
                  <a:latin typeface="Arial" panose="020B0604020202020204" pitchFamily="34" charset="0"/>
                </a:rPr>
                <a:t>14=IR10.5</a:t>
              </a:r>
            </a:p>
          </p:txBody>
        </p:sp>
      </p:grpSp>
      <p:grpSp>
        <p:nvGrpSpPr>
          <p:cNvPr id="87" name="Group 30"/>
          <p:cNvGrpSpPr>
            <a:grpSpLocks/>
          </p:cNvGrpSpPr>
          <p:nvPr/>
        </p:nvGrpSpPr>
        <p:grpSpPr bwMode="auto">
          <a:xfrm>
            <a:off x="6146466" y="5172571"/>
            <a:ext cx="1312863" cy="1190625"/>
            <a:chOff x="4143" y="3180"/>
            <a:chExt cx="763" cy="750"/>
          </a:xfrm>
        </p:grpSpPr>
        <p:pic>
          <p:nvPicPr>
            <p:cNvPr id="88" name="Picture 31" descr="BAND07"/>
            <p:cNvPicPr>
              <a:picLocks noChangeAspect="1" noChangeArrowheads="1"/>
            </p:cNvPicPr>
            <p:nvPr/>
          </p:nvPicPr>
          <p:blipFill>
            <a:blip r:embed="rId10" cstate="print">
              <a:extLst>
                <a:ext uri="{28A0092B-C50C-407E-A947-70E740481C1C}">
                  <a14:useLocalDpi xmlns:a14="http://schemas.microsoft.com/office/drawing/2010/main" val="0"/>
                </a:ext>
              </a:extLst>
            </a:blip>
            <a:srcRect t="1740" r="795" b="2602"/>
            <a:stretch>
              <a:fillRect/>
            </a:stretch>
          </p:blipFill>
          <p:spPr bwMode="auto">
            <a:xfrm>
              <a:off x="4143" y="3180"/>
              <a:ext cx="763" cy="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9" name="Text Box 32"/>
            <p:cNvSpPr txBox="1">
              <a:spLocks noChangeArrowheads="1"/>
            </p:cNvSpPr>
            <p:nvPr/>
          </p:nvSpPr>
          <p:spPr bwMode="auto">
            <a:xfrm>
              <a:off x="4159" y="3750"/>
              <a:ext cx="516"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defRPr sz="2400">
                  <a:solidFill>
                    <a:schemeClr val="tx2"/>
                  </a:solidFill>
                  <a:latin typeface="Tahoma" panose="020B0604030504040204" pitchFamily="34" charset="0"/>
                </a:defRPr>
              </a:lvl1pPr>
              <a:lvl2pPr marL="742950" indent="-285750">
                <a:spcBef>
                  <a:spcPct val="20000"/>
                </a:spcBef>
                <a:defRPr sz="2400">
                  <a:solidFill>
                    <a:schemeClr val="tx2"/>
                  </a:solidFill>
                  <a:latin typeface="Tahoma" panose="020B0604030504040204" pitchFamily="34" charset="0"/>
                </a:defRPr>
              </a:lvl2pPr>
              <a:lvl3pPr marL="1143000" indent="-228600">
                <a:spcBef>
                  <a:spcPct val="20000"/>
                </a:spcBef>
                <a:defRPr sz="2400">
                  <a:solidFill>
                    <a:schemeClr val="tx2"/>
                  </a:solidFill>
                  <a:latin typeface="Tahoma" panose="020B0604030504040204" pitchFamily="34" charset="0"/>
                </a:defRPr>
              </a:lvl3pPr>
              <a:lvl4pPr marL="1600200" indent="-228600">
                <a:spcBef>
                  <a:spcPct val="20000"/>
                </a:spcBef>
                <a:defRPr sz="2400">
                  <a:solidFill>
                    <a:schemeClr val="tx2"/>
                  </a:solidFill>
                  <a:latin typeface="Tahoma" panose="020B0604030504040204" pitchFamily="34" charset="0"/>
                </a:defRPr>
              </a:lvl4pPr>
              <a:lvl5pPr marL="2057400" indent="-228600">
                <a:spcBef>
                  <a:spcPct val="20000"/>
                </a:spcBef>
                <a:defRPr sz="2400">
                  <a:solidFill>
                    <a:schemeClr val="tx2"/>
                  </a:solidFill>
                  <a:latin typeface="Tahoma" panose="020B0604030504040204" pitchFamily="34" charset="0"/>
                </a:defRPr>
              </a:lvl5pPr>
              <a:lvl6pPr marL="2514600" indent="-228600" eaLnBrk="0" fontAlgn="base" hangingPunct="0">
                <a:spcBef>
                  <a:spcPct val="20000"/>
                </a:spcBef>
                <a:spcAft>
                  <a:spcPct val="0"/>
                </a:spcAft>
                <a:defRPr sz="2400">
                  <a:solidFill>
                    <a:schemeClr val="tx2"/>
                  </a:solidFill>
                  <a:latin typeface="Tahoma" panose="020B0604030504040204" pitchFamily="34" charset="0"/>
                </a:defRPr>
              </a:lvl6pPr>
              <a:lvl7pPr marL="2971800" indent="-228600" eaLnBrk="0" fontAlgn="base" hangingPunct="0">
                <a:spcBef>
                  <a:spcPct val="20000"/>
                </a:spcBef>
                <a:spcAft>
                  <a:spcPct val="0"/>
                </a:spcAft>
                <a:defRPr sz="2400">
                  <a:solidFill>
                    <a:schemeClr val="tx2"/>
                  </a:solidFill>
                  <a:latin typeface="Tahoma" panose="020B0604030504040204" pitchFamily="34" charset="0"/>
                </a:defRPr>
              </a:lvl7pPr>
              <a:lvl8pPr marL="3429000" indent="-228600" eaLnBrk="0" fontAlgn="base" hangingPunct="0">
                <a:spcBef>
                  <a:spcPct val="20000"/>
                </a:spcBef>
                <a:spcAft>
                  <a:spcPct val="0"/>
                </a:spcAft>
                <a:defRPr sz="2400">
                  <a:solidFill>
                    <a:schemeClr val="tx2"/>
                  </a:solidFill>
                  <a:latin typeface="Tahoma" panose="020B0604030504040204" pitchFamily="34" charset="0"/>
                </a:defRPr>
              </a:lvl8pPr>
              <a:lvl9pPr marL="3886200" indent="-228600" eaLnBrk="0" fontAlgn="base" hangingPunct="0">
                <a:spcBef>
                  <a:spcPct val="20000"/>
                </a:spcBef>
                <a:spcAft>
                  <a:spcPct val="0"/>
                </a:spcAft>
                <a:defRPr sz="2400">
                  <a:solidFill>
                    <a:schemeClr val="tx2"/>
                  </a:solidFill>
                  <a:latin typeface="Tahoma" panose="020B0604030504040204" pitchFamily="34" charset="0"/>
                </a:defRPr>
              </a:lvl9pPr>
            </a:lstStyle>
            <a:p>
              <a:pPr>
                <a:spcBef>
                  <a:spcPct val="50000"/>
                </a:spcBef>
              </a:pPr>
              <a:r>
                <a:rPr lang="en-GB" altLang="en-US" sz="1200">
                  <a:solidFill>
                    <a:srgbClr val="C00000"/>
                  </a:solidFill>
                  <a:latin typeface="Arial" panose="020B0604020202020204" pitchFamily="34" charset="0"/>
                </a:rPr>
                <a:t>15=IR12.3</a:t>
              </a:r>
            </a:p>
          </p:txBody>
        </p:sp>
      </p:grpSp>
      <p:grpSp>
        <p:nvGrpSpPr>
          <p:cNvPr id="90" name="Group 33"/>
          <p:cNvGrpSpPr>
            <a:grpSpLocks/>
          </p:cNvGrpSpPr>
          <p:nvPr/>
        </p:nvGrpSpPr>
        <p:grpSpPr bwMode="auto">
          <a:xfrm>
            <a:off x="7552991" y="5172571"/>
            <a:ext cx="1350963" cy="1196975"/>
            <a:chOff x="4906" y="3182"/>
            <a:chExt cx="786" cy="754"/>
          </a:xfrm>
        </p:grpSpPr>
        <p:pic>
          <p:nvPicPr>
            <p:cNvPr id="91" name="Picture 34" descr="BAND11"/>
            <p:cNvPicPr>
              <a:picLocks noChangeAspect="1" noChangeArrowheads="1"/>
            </p:cNvPicPr>
            <p:nvPr/>
          </p:nvPicPr>
          <p:blipFill>
            <a:blip r:embed="rId11" cstate="print">
              <a:extLst>
                <a:ext uri="{28A0092B-C50C-407E-A947-70E740481C1C}">
                  <a14:useLocalDpi xmlns:a14="http://schemas.microsoft.com/office/drawing/2010/main" val="0"/>
                </a:ext>
              </a:extLst>
            </a:blip>
            <a:srcRect t="1740" r="795" b="2081"/>
            <a:stretch>
              <a:fillRect/>
            </a:stretch>
          </p:blipFill>
          <p:spPr bwMode="auto">
            <a:xfrm>
              <a:off x="4929" y="3182"/>
              <a:ext cx="763" cy="7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 name="Text Box 35"/>
            <p:cNvSpPr txBox="1">
              <a:spLocks noChangeArrowheads="1"/>
            </p:cNvSpPr>
            <p:nvPr/>
          </p:nvSpPr>
          <p:spPr bwMode="auto">
            <a:xfrm>
              <a:off x="4906" y="3750"/>
              <a:ext cx="517"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defRPr sz="2400">
                  <a:solidFill>
                    <a:schemeClr val="tx2"/>
                  </a:solidFill>
                  <a:latin typeface="Tahoma" panose="020B0604030504040204" pitchFamily="34" charset="0"/>
                </a:defRPr>
              </a:lvl1pPr>
              <a:lvl2pPr marL="742950" indent="-285750">
                <a:spcBef>
                  <a:spcPct val="20000"/>
                </a:spcBef>
                <a:defRPr sz="2400">
                  <a:solidFill>
                    <a:schemeClr val="tx2"/>
                  </a:solidFill>
                  <a:latin typeface="Tahoma" panose="020B0604030504040204" pitchFamily="34" charset="0"/>
                </a:defRPr>
              </a:lvl2pPr>
              <a:lvl3pPr marL="1143000" indent="-228600">
                <a:spcBef>
                  <a:spcPct val="20000"/>
                </a:spcBef>
                <a:defRPr sz="2400">
                  <a:solidFill>
                    <a:schemeClr val="tx2"/>
                  </a:solidFill>
                  <a:latin typeface="Tahoma" panose="020B0604030504040204" pitchFamily="34" charset="0"/>
                </a:defRPr>
              </a:lvl3pPr>
              <a:lvl4pPr marL="1600200" indent="-228600">
                <a:spcBef>
                  <a:spcPct val="20000"/>
                </a:spcBef>
                <a:defRPr sz="2400">
                  <a:solidFill>
                    <a:schemeClr val="tx2"/>
                  </a:solidFill>
                  <a:latin typeface="Tahoma" panose="020B0604030504040204" pitchFamily="34" charset="0"/>
                </a:defRPr>
              </a:lvl4pPr>
              <a:lvl5pPr marL="2057400" indent="-228600">
                <a:spcBef>
                  <a:spcPct val="20000"/>
                </a:spcBef>
                <a:defRPr sz="2400">
                  <a:solidFill>
                    <a:schemeClr val="tx2"/>
                  </a:solidFill>
                  <a:latin typeface="Tahoma" panose="020B0604030504040204" pitchFamily="34" charset="0"/>
                </a:defRPr>
              </a:lvl5pPr>
              <a:lvl6pPr marL="2514600" indent="-228600" eaLnBrk="0" fontAlgn="base" hangingPunct="0">
                <a:spcBef>
                  <a:spcPct val="20000"/>
                </a:spcBef>
                <a:spcAft>
                  <a:spcPct val="0"/>
                </a:spcAft>
                <a:defRPr sz="2400">
                  <a:solidFill>
                    <a:schemeClr val="tx2"/>
                  </a:solidFill>
                  <a:latin typeface="Tahoma" panose="020B0604030504040204" pitchFamily="34" charset="0"/>
                </a:defRPr>
              </a:lvl6pPr>
              <a:lvl7pPr marL="2971800" indent="-228600" eaLnBrk="0" fontAlgn="base" hangingPunct="0">
                <a:spcBef>
                  <a:spcPct val="20000"/>
                </a:spcBef>
                <a:spcAft>
                  <a:spcPct val="0"/>
                </a:spcAft>
                <a:defRPr sz="2400">
                  <a:solidFill>
                    <a:schemeClr val="tx2"/>
                  </a:solidFill>
                  <a:latin typeface="Tahoma" panose="020B0604030504040204" pitchFamily="34" charset="0"/>
                </a:defRPr>
              </a:lvl7pPr>
              <a:lvl8pPr marL="3429000" indent="-228600" eaLnBrk="0" fontAlgn="base" hangingPunct="0">
                <a:spcBef>
                  <a:spcPct val="20000"/>
                </a:spcBef>
                <a:spcAft>
                  <a:spcPct val="0"/>
                </a:spcAft>
                <a:defRPr sz="2400">
                  <a:solidFill>
                    <a:schemeClr val="tx2"/>
                  </a:solidFill>
                  <a:latin typeface="Tahoma" panose="020B0604030504040204" pitchFamily="34" charset="0"/>
                </a:defRPr>
              </a:lvl8pPr>
              <a:lvl9pPr marL="3886200" indent="-228600" eaLnBrk="0" fontAlgn="base" hangingPunct="0">
                <a:spcBef>
                  <a:spcPct val="20000"/>
                </a:spcBef>
                <a:spcAft>
                  <a:spcPct val="0"/>
                </a:spcAft>
                <a:defRPr sz="2400">
                  <a:solidFill>
                    <a:schemeClr val="tx2"/>
                  </a:solidFill>
                  <a:latin typeface="Tahoma" panose="020B0604030504040204" pitchFamily="34" charset="0"/>
                </a:defRPr>
              </a:lvl9pPr>
            </a:lstStyle>
            <a:p>
              <a:pPr>
                <a:spcBef>
                  <a:spcPct val="50000"/>
                </a:spcBef>
              </a:pPr>
              <a:r>
                <a:rPr lang="en-GB" altLang="en-US" sz="1200">
                  <a:solidFill>
                    <a:srgbClr val="C00000"/>
                  </a:solidFill>
                  <a:latin typeface="Arial" panose="020B0604020202020204" pitchFamily="34" charset="0"/>
                </a:rPr>
                <a:t>16=IR13.3</a:t>
              </a:r>
            </a:p>
          </p:txBody>
        </p:sp>
      </p:grpSp>
      <p:grpSp>
        <p:nvGrpSpPr>
          <p:cNvPr id="93" name="Group 36"/>
          <p:cNvGrpSpPr>
            <a:grpSpLocks/>
          </p:cNvGrpSpPr>
          <p:nvPr/>
        </p:nvGrpSpPr>
        <p:grpSpPr bwMode="auto">
          <a:xfrm>
            <a:off x="1779253" y="1140321"/>
            <a:ext cx="1300163" cy="1189037"/>
            <a:chOff x="839" y="845"/>
            <a:chExt cx="756" cy="749"/>
          </a:xfrm>
        </p:grpSpPr>
        <p:pic>
          <p:nvPicPr>
            <p:cNvPr id="94" name="Picture 37" descr="MSG_VIS0"/>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839" y="845"/>
              <a:ext cx="756" cy="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5" name="Text Box 38"/>
            <p:cNvSpPr txBox="1">
              <a:spLocks noChangeArrowheads="1"/>
            </p:cNvSpPr>
            <p:nvPr/>
          </p:nvSpPr>
          <p:spPr bwMode="auto">
            <a:xfrm>
              <a:off x="858" y="1389"/>
              <a:ext cx="474"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defRPr sz="2400">
                  <a:solidFill>
                    <a:schemeClr val="tx2"/>
                  </a:solidFill>
                  <a:latin typeface="Tahoma" panose="020B0604030504040204" pitchFamily="34" charset="0"/>
                </a:defRPr>
              </a:lvl1pPr>
              <a:lvl2pPr marL="742950" indent="-285750">
                <a:spcBef>
                  <a:spcPct val="20000"/>
                </a:spcBef>
                <a:defRPr sz="2400">
                  <a:solidFill>
                    <a:schemeClr val="tx2"/>
                  </a:solidFill>
                  <a:latin typeface="Tahoma" panose="020B0604030504040204" pitchFamily="34" charset="0"/>
                </a:defRPr>
              </a:lvl2pPr>
              <a:lvl3pPr marL="1143000" indent="-228600">
                <a:spcBef>
                  <a:spcPct val="20000"/>
                </a:spcBef>
                <a:defRPr sz="2400">
                  <a:solidFill>
                    <a:schemeClr val="tx2"/>
                  </a:solidFill>
                  <a:latin typeface="Tahoma" panose="020B0604030504040204" pitchFamily="34" charset="0"/>
                </a:defRPr>
              </a:lvl3pPr>
              <a:lvl4pPr marL="1600200" indent="-228600">
                <a:spcBef>
                  <a:spcPct val="20000"/>
                </a:spcBef>
                <a:defRPr sz="2400">
                  <a:solidFill>
                    <a:schemeClr val="tx2"/>
                  </a:solidFill>
                  <a:latin typeface="Tahoma" panose="020B0604030504040204" pitchFamily="34" charset="0"/>
                </a:defRPr>
              </a:lvl4pPr>
              <a:lvl5pPr marL="2057400" indent="-228600">
                <a:spcBef>
                  <a:spcPct val="20000"/>
                </a:spcBef>
                <a:defRPr sz="2400">
                  <a:solidFill>
                    <a:schemeClr val="tx2"/>
                  </a:solidFill>
                  <a:latin typeface="Tahoma" panose="020B0604030504040204" pitchFamily="34" charset="0"/>
                </a:defRPr>
              </a:lvl5pPr>
              <a:lvl6pPr marL="2514600" indent="-228600" eaLnBrk="0" fontAlgn="base" hangingPunct="0">
                <a:spcBef>
                  <a:spcPct val="20000"/>
                </a:spcBef>
                <a:spcAft>
                  <a:spcPct val="0"/>
                </a:spcAft>
                <a:defRPr sz="2400">
                  <a:solidFill>
                    <a:schemeClr val="tx2"/>
                  </a:solidFill>
                  <a:latin typeface="Tahoma" panose="020B0604030504040204" pitchFamily="34" charset="0"/>
                </a:defRPr>
              </a:lvl6pPr>
              <a:lvl7pPr marL="2971800" indent="-228600" eaLnBrk="0" fontAlgn="base" hangingPunct="0">
                <a:spcBef>
                  <a:spcPct val="20000"/>
                </a:spcBef>
                <a:spcAft>
                  <a:spcPct val="0"/>
                </a:spcAft>
                <a:defRPr sz="2400">
                  <a:solidFill>
                    <a:schemeClr val="tx2"/>
                  </a:solidFill>
                  <a:latin typeface="Tahoma" panose="020B0604030504040204" pitchFamily="34" charset="0"/>
                </a:defRPr>
              </a:lvl7pPr>
              <a:lvl8pPr marL="3429000" indent="-228600" eaLnBrk="0" fontAlgn="base" hangingPunct="0">
                <a:spcBef>
                  <a:spcPct val="20000"/>
                </a:spcBef>
                <a:spcAft>
                  <a:spcPct val="0"/>
                </a:spcAft>
                <a:defRPr sz="2400">
                  <a:solidFill>
                    <a:schemeClr val="tx2"/>
                  </a:solidFill>
                  <a:latin typeface="Tahoma" panose="020B0604030504040204" pitchFamily="34" charset="0"/>
                </a:defRPr>
              </a:lvl8pPr>
              <a:lvl9pPr marL="3886200" indent="-228600" eaLnBrk="0" fontAlgn="base" hangingPunct="0">
                <a:spcBef>
                  <a:spcPct val="20000"/>
                </a:spcBef>
                <a:spcAft>
                  <a:spcPct val="0"/>
                </a:spcAft>
                <a:defRPr sz="2400">
                  <a:solidFill>
                    <a:schemeClr val="tx2"/>
                  </a:solidFill>
                  <a:latin typeface="Tahoma" panose="020B0604030504040204" pitchFamily="34" charset="0"/>
                </a:defRPr>
              </a:lvl9pPr>
            </a:lstStyle>
            <a:p>
              <a:pPr>
                <a:spcBef>
                  <a:spcPct val="50000"/>
                </a:spcBef>
              </a:pPr>
              <a:r>
                <a:rPr lang="en-GB" altLang="en-US" sz="1200">
                  <a:solidFill>
                    <a:srgbClr val="FF0000"/>
                  </a:solidFill>
                  <a:latin typeface="Arial" panose="020B0604020202020204" pitchFamily="34" charset="0"/>
                </a:rPr>
                <a:t>1=VIS0.4</a:t>
              </a:r>
            </a:p>
          </p:txBody>
        </p:sp>
      </p:grpSp>
      <p:grpSp>
        <p:nvGrpSpPr>
          <p:cNvPr id="96" name="Group 39"/>
          <p:cNvGrpSpPr>
            <a:grpSpLocks/>
          </p:cNvGrpSpPr>
          <p:nvPr/>
        </p:nvGrpSpPr>
        <p:grpSpPr bwMode="auto">
          <a:xfrm>
            <a:off x="3184191" y="1140321"/>
            <a:ext cx="1300163" cy="1189037"/>
            <a:chOff x="1701" y="845"/>
            <a:chExt cx="756" cy="749"/>
          </a:xfrm>
        </p:grpSpPr>
        <p:pic>
          <p:nvPicPr>
            <p:cNvPr id="97" name="Picture 40" descr="MSG_VIS0"/>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701" y="845"/>
              <a:ext cx="756" cy="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8" name="Text Box 41"/>
            <p:cNvSpPr txBox="1">
              <a:spLocks noChangeArrowheads="1"/>
            </p:cNvSpPr>
            <p:nvPr/>
          </p:nvSpPr>
          <p:spPr bwMode="auto">
            <a:xfrm>
              <a:off x="1720" y="1389"/>
              <a:ext cx="474"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defRPr sz="2400">
                  <a:solidFill>
                    <a:schemeClr val="tx2"/>
                  </a:solidFill>
                  <a:latin typeface="Tahoma" panose="020B0604030504040204" pitchFamily="34" charset="0"/>
                </a:defRPr>
              </a:lvl1pPr>
              <a:lvl2pPr marL="742950" indent="-285750">
                <a:spcBef>
                  <a:spcPct val="20000"/>
                </a:spcBef>
                <a:defRPr sz="2400">
                  <a:solidFill>
                    <a:schemeClr val="tx2"/>
                  </a:solidFill>
                  <a:latin typeface="Tahoma" panose="020B0604030504040204" pitchFamily="34" charset="0"/>
                </a:defRPr>
              </a:lvl2pPr>
              <a:lvl3pPr marL="1143000" indent="-228600">
                <a:spcBef>
                  <a:spcPct val="20000"/>
                </a:spcBef>
                <a:defRPr sz="2400">
                  <a:solidFill>
                    <a:schemeClr val="tx2"/>
                  </a:solidFill>
                  <a:latin typeface="Tahoma" panose="020B0604030504040204" pitchFamily="34" charset="0"/>
                </a:defRPr>
              </a:lvl3pPr>
              <a:lvl4pPr marL="1600200" indent="-228600">
                <a:spcBef>
                  <a:spcPct val="20000"/>
                </a:spcBef>
                <a:defRPr sz="2400">
                  <a:solidFill>
                    <a:schemeClr val="tx2"/>
                  </a:solidFill>
                  <a:latin typeface="Tahoma" panose="020B0604030504040204" pitchFamily="34" charset="0"/>
                </a:defRPr>
              </a:lvl4pPr>
              <a:lvl5pPr marL="2057400" indent="-228600">
                <a:spcBef>
                  <a:spcPct val="20000"/>
                </a:spcBef>
                <a:defRPr sz="2400">
                  <a:solidFill>
                    <a:schemeClr val="tx2"/>
                  </a:solidFill>
                  <a:latin typeface="Tahoma" panose="020B0604030504040204" pitchFamily="34" charset="0"/>
                </a:defRPr>
              </a:lvl5pPr>
              <a:lvl6pPr marL="2514600" indent="-228600" eaLnBrk="0" fontAlgn="base" hangingPunct="0">
                <a:spcBef>
                  <a:spcPct val="20000"/>
                </a:spcBef>
                <a:spcAft>
                  <a:spcPct val="0"/>
                </a:spcAft>
                <a:defRPr sz="2400">
                  <a:solidFill>
                    <a:schemeClr val="tx2"/>
                  </a:solidFill>
                  <a:latin typeface="Tahoma" panose="020B0604030504040204" pitchFamily="34" charset="0"/>
                </a:defRPr>
              </a:lvl6pPr>
              <a:lvl7pPr marL="2971800" indent="-228600" eaLnBrk="0" fontAlgn="base" hangingPunct="0">
                <a:spcBef>
                  <a:spcPct val="20000"/>
                </a:spcBef>
                <a:spcAft>
                  <a:spcPct val="0"/>
                </a:spcAft>
                <a:defRPr sz="2400">
                  <a:solidFill>
                    <a:schemeClr val="tx2"/>
                  </a:solidFill>
                  <a:latin typeface="Tahoma" panose="020B0604030504040204" pitchFamily="34" charset="0"/>
                </a:defRPr>
              </a:lvl7pPr>
              <a:lvl8pPr marL="3429000" indent="-228600" eaLnBrk="0" fontAlgn="base" hangingPunct="0">
                <a:spcBef>
                  <a:spcPct val="20000"/>
                </a:spcBef>
                <a:spcAft>
                  <a:spcPct val="0"/>
                </a:spcAft>
                <a:defRPr sz="2400">
                  <a:solidFill>
                    <a:schemeClr val="tx2"/>
                  </a:solidFill>
                  <a:latin typeface="Tahoma" panose="020B0604030504040204" pitchFamily="34" charset="0"/>
                </a:defRPr>
              </a:lvl8pPr>
              <a:lvl9pPr marL="3886200" indent="-228600" eaLnBrk="0" fontAlgn="base" hangingPunct="0">
                <a:spcBef>
                  <a:spcPct val="20000"/>
                </a:spcBef>
                <a:spcAft>
                  <a:spcPct val="0"/>
                </a:spcAft>
                <a:defRPr sz="2400">
                  <a:solidFill>
                    <a:schemeClr val="tx2"/>
                  </a:solidFill>
                  <a:latin typeface="Tahoma" panose="020B0604030504040204" pitchFamily="34" charset="0"/>
                </a:defRPr>
              </a:lvl9pPr>
            </a:lstStyle>
            <a:p>
              <a:pPr>
                <a:spcBef>
                  <a:spcPct val="50000"/>
                </a:spcBef>
              </a:pPr>
              <a:r>
                <a:rPr lang="en-GB" altLang="en-US" sz="1200">
                  <a:solidFill>
                    <a:srgbClr val="FF0000"/>
                  </a:solidFill>
                  <a:latin typeface="Arial" panose="020B0604020202020204" pitchFamily="34" charset="0"/>
                </a:rPr>
                <a:t>2=VIS0.5</a:t>
              </a:r>
            </a:p>
          </p:txBody>
        </p:sp>
      </p:grpSp>
      <p:grpSp>
        <p:nvGrpSpPr>
          <p:cNvPr id="99" name="Group 42"/>
          <p:cNvGrpSpPr>
            <a:grpSpLocks/>
          </p:cNvGrpSpPr>
          <p:nvPr/>
        </p:nvGrpSpPr>
        <p:grpSpPr bwMode="auto">
          <a:xfrm>
            <a:off x="7395828" y="1140321"/>
            <a:ext cx="1236443" cy="1189037"/>
            <a:chOff x="3787" y="1570"/>
            <a:chExt cx="756" cy="749"/>
          </a:xfrm>
        </p:grpSpPr>
        <p:pic>
          <p:nvPicPr>
            <p:cNvPr id="100" name="Picture 43" descr="MSG_VIS0"/>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787" y="1570"/>
              <a:ext cx="756" cy="749"/>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01" name="Text Box 44"/>
            <p:cNvSpPr txBox="1">
              <a:spLocks noChangeArrowheads="1"/>
            </p:cNvSpPr>
            <p:nvPr/>
          </p:nvSpPr>
          <p:spPr bwMode="auto">
            <a:xfrm>
              <a:off x="3849" y="2115"/>
              <a:ext cx="483" cy="173"/>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defRPr sz="2400">
                  <a:solidFill>
                    <a:schemeClr val="tx2"/>
                  </a:solidFill>
                  <a:latin typeface="Tahoma" panose="020B0604030504040204" pitchFamily="34" charset="0"/>
                </a:defRPr>
              </a:lvl1pPr>
              <a:lvl2pPr marL="742950" indent="-285750">
                <a:spcBef>
                  <a:spcPct val="20000"/>
                </a:spcBef>
                <a:defRPr sz="2400">
                  <a:solidFill>
                    <a:schemeClr val="tx2"/>
                  </a:solidFill>
                  <a:latin typeface="Tahoma" panose="020B0604030504040204" pitchFamily="34" charset="0"/>
                </a:defRPr>
              </a:lvl2pPr>
              <a:lvl3pPr marL="1143000" indent="-228600">
                <a:spcBef>
                  <a:spcPct val="20000"/>
                </a:spcBef>
                <a:defRPr sz="2400">
                  <a:solidFill>
                    <a:schemeClr val="tx2"/>
                  </a:solidFill>
                  <a:latin typeface="Tahoma" panose="020B0604030504040204" pitchFamily="34" charset="0"/>
                </a:defRPr>
              </a:lvl3pPr>
              <a:lvl4pPr marL="1600200" indent="-228600">
                <a:spcBef>
                  <a:spcPct val="20000"/>
                </a:spcBef>
                <a:defRPr sz="2400">
                  <a:solidFill>
                    <a:schemeClr val="tx2"/>
                  </a:solidFill>
                  <a:latin typeface="Tahoma" panose="020B0604030504040204" pitchFamily="34" charset="0"/>
                </a:defRPr>
              </a:lvl4pPr>
              <a:lvl5pPr marL="2057400" indent="-228600">
                <a:spcBef>
                  <a:spcPct val="20000"/>
                </a:spcBef>
                <a:defRPr sz="2400">
                  <a:solidFill>
                    <a:schemeClr val="tx2"/>
                  </a:solidFill>
                  <a:latin typeface="Tahoma" panose="020B0604030504040204" pitchFamily="34" charset="0"/>
                </a:defRPr>
              </a:lvl5pPr>
              <a:lvl6pPr marL="2514600" indent="-228600" eaLnBrk="0" fontAlgn="base" hangingPunct="0">
                <a:spcBef>
                  <a:spcPct val="20000"/>
                </a:spcBef>
                <a:spcAft>
                  <a:spcPct val="0"/>
                </a:spcAft>
                <a:defRPr sz="2400">
                  <a:solidFill>
                    <a:schemeClr val="tx2"/>
                  </a:solidFill>
                  <a:latin typeface="Tahoma" panose="020B0604030504040204" pitchFamily="34" charset="0"/>
                </a:defRPr>
              </a:lvl6pPr>
              <a:lvl7pPr marL="2971800" indent="-228600" eaLnBrk="0" fontAlgn="base" hangingPunct="0">
                <a:spcBef>
                  <a:spcPct val="20000"/>
                </a:spcBef>
                <a:spcAft>
                  <a:spcPct val="0"/>
                </a:spcAft>
                <a:defRPr sz="2400">
                  <a:solidFill>
                    <a:schemeClr val="tx2"/>
                  </a:solidFill>
                  <a:latin typeface="Tahoma" panose="020B0604030504040204" pitchFamily="34" charset="0"/>
                </a:defRPr>
              </a:lvl7pPr>
              <a:lvl8pPr marL="3429000" indent="-228600" eaLnBrk="0" fontAlgn="base" hangingPunct="0">
                <a:spcBef>
                  <a:spcPct val="20000"/>
                </a:spcBef>
                <a:spcAft>
                  <a:spcPct val="0"/>
                </a:spcAft>
                <a:defRPr sz="2400">
                  <a:solidFill>
                    <a:schemeClr val="tx2"/>
                  </a:solidFill>
                  <a:latin typeface="Tahoma" panose="020B0604030504040204" pitchFamily="34" charset="0"/>
                </a:defRPr>
              </a:lvl8pPr>
              <a:lvl9pPr marL="3886200" indent="-228600" eaLnBrk="0" fontAlgn="base" hangingPunct="0">
                <a:spcBef>
                  <a:spcPct val="20000"/>
                </a:spcBef>
                <a:spcAft>
                  <a:spcPct val="0"/>
                </a:spcAft>
                <a:defRPr sz="2400">
                  <a:solidFill>
                    <a:schemeClr val="tx2"/>
                  </a:solidFill>
                  <a:latin typeface="Tahoma" panose="020B0604030504040204" pitchFamily="34" charset="0"/>
                </a:defRPr>
              </a:lvl9pPr>
            </a:lstStyle>
            <a:p>
              <a:pPr>
                <a:spcBef>
                  <a:spcPct val="50000"/>
                </a:spcBef>
              </a:pPr>
              <a:r>
                <a:rPr lang="en-GB" altLang="en-US" sz="1200">
                  <a:solidFill>
                    <a:srgbClr val="FF0000"/>
                  </a:solidFill>
                  <a:latin typeface="Arial" panose="020B0604020202020204" pitchFamily="34" charset="0"/>
                </a:rPr>
                <a:t>5=NIR0.9</a:t>
              </a:r>
            </a:p>
          </p:txBody>
        </p:sp>
      </p:grpSp>
      <p:grpSp>
        <p:nvGrpSpPr>
          <p:cNvPr id="102" name="Group 45"/>
          <p:cNvGrpSpPr>
            <a:grpSpLocks/>
          </p:cNvGrpSpPr>
          <p:nvPr/>
        </p:nvGrpSpPr>
        <p:grpSpPr bwMode="auto">
          <a:xfrm>
            <a:off x="8731578" y="1140321"/>
            <a:ext cx="1326488" cy="1189037"/>
            <a:chOff x="4583" y="1616"/>
            <a:chExt cx="777" cy="749"/>
          </a:xfrm>
        </p:grpSpPr>
        <p:pic>
          <p:nvPicPr>
            <p:cNvPr id="103" name="Picture 46" descr="MSG_VIS0"/>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583" y="1616"/>
              <a:ext cx="777" cy="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4" name="Text Box 47"/>
            <p:cNvSpPr txBox="1">
              <a:spLocks noChangeArrowheads="1"/>
            </p:cNvSpPr>
            <p:nvPr/>
          </p:nvSpPr>
          <p:spPr bwMode="auto">
            <a:xfrm>
              <a:off x="4666" y="2161"/>
              <a:ext cx="483"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defRPr sz="2400">
                  <a:solidFill>
                    <a:schemeClr val="tx2"/>
                  </a:solidFill>
                  <a:latin typeface="Tahoma" panose="020B0604030504040204" pitchFamily="34" charset="0"/>
                </a:defRPr>
              </a:lvl1pPr>
              <a:lvl2pPr marL="742950" indent="-285750">
                <a:spcBef>
                  <a:spcPct val="20000"/>
                </a:spcBef>
                <a:defRPr sz="2400">
                  <a:solidFill>
                    <a:schemeClr val="tx2"/>
                  </a:solidFill>
                  <a:latin typeface="Tahoma" panose="020B0604030504040204" pitchFamily="34" charset="0"/>
                </a:defRPr>
              </a:lvl2pPr>
              <a:lvl3pPr marL="1143000" indent="-228600">
                <a:spcBef>
                  <a:spcPct val="20000"/>
                </a:spcBef>
                <a:defRPr sz="2400">
                  <a:solidFill>
                    <a:schemeClr val="tx2"/>
                  </a:solidFill>
                  <a:latin typeface="Tahoma" panose="020B0604030504040204" pitchFamily="34" charset="0"/>
                </a:defRPr>
              </a:lvl3pPr>
              <a:lvl4pPr marL="1600200" indent="-228600">
                <a:spcBef>
                  <a:spcPct val="20000"/>
                </a:spcBef>
                <a:defRPr sz="2400">
                  <a:solidFill>
                    <a:schemeClr val="tx2"/>
                  </a:solidFill>
                  <a:latin typeface="Tahoma" panose="020B0604030504040204" pitchFamily="34" charset="0"/>
                </a:defRPr>
              </a:lvl4pPr>
              <a:lvl5pPr marL="2057400" indent="-228600">
                <a:spcBef>
                  <a:spcPct val="20000"/>
                </a:spcBef>
                <a:defRPr sz="2400">
                  <a:solidFill>
                    <a:schemeClr val="tx2"/>
                  </a:solidFill>
                  <a:latin typeface="Tahoma" panose="020B0604030504040204" pitchFamily="34" charset="0"/>
                </a:defRPr>
              </a:lvl5pPr>
              <a:lvl6pPr marL="2514600" indent="-228600" eaLnBrk="0" fontAlgn="base" hangingPunct="0">
                <a:spcBef>
                  <a:spcPct val="20000"/>
                </a:spcBef>
                <a:spcAft>
                  <a:spcPct val="0"/>
                </a:spcAft>
                <a:defRPr sz="2400">
                  <a:solidFill>
                    <a:schemeClr val="tx2"/>
                  </a:solidFill>
                  <a:latin typeface="Tahoma" panose="020B0604030504040204" pitchFamily="34" charset="0"/>
                </a:defRPr>
              </a:lvl6pPr>
              <a:lvl7pPr marL="2971800" indent="-228600" eaLnBrk="0" fontAlgn="base" hangingPunct="0">
                <a:spcBef>
                  <a:spcPct val="20000"/>
                </a:spcBef>
                <a:spcAft>
                  <a:spcPct val="0"/>
                </a:spcAft>
                <a:defRPr sz="2400">
                  <a:solidFill>
                    <a:schemeClr val="tx2"/>
                  </a:solidFill>
                  <a:latin typeface="Tahoma" panose="020B0604030504040204" pitchFamily="34" charset="0"/>
                </a:defRPr>
              </a:lvl7pPr>
              <a:lvl8pPr marL="3429000" indent="-228600" eaLnBrk="0" fontAlgn="base" hangingPunct="0">
                <a:spcBef>
                  <a:spcPct val="20000"/>
                </a:spcBef>
                <a:spcAft>
                  <a:spcPct val="0"/>
                </a:spcAft>
                <a:defRPr sz="2400">
                  <a:solidFill>
                    <a:schemeClr val="tx2"/>
                  </a:solidFill>
                  <a:latin typeface="Tahoma" panose="020B0604030504040204" pitchFamily="34" charset="0"/>
                </a:defRPr>
              </a:lvl8pPr>
              <a:lvl9pPr marL="3886200" indent="-228600" eaLnBrk="0" fontAlgn="base" hangingPunct="0">
                <a:spcBef>
                  <a:spcPct val="20000"/>
                </a:spcBef>
                <a:spcAft>
                  <a:spcPct val="0"/>
                </a:spcAft>
                <a:defRPr sz="2400">
                  <a:solidFill>
                    <a:schemeClr val="tx2"/>
                  </a:solidFill>
                  <a:latin typeface="Tahoma" panose="020B0604030504040204" pitchFamily="34" charset="0"/>
                </a:defRPr>
              </a:lvl9pPr>
            </a:lstStyle>
            <a:p>
              <a:pPr>
                <a:spcBef>
                  <a:spcPct val="50000"/>
                </a:spcBef>
              </a:pPr>
              <a:r>
                <a:rPr lang="en-GB" altLang="en-US" sz="1200">
                  <a:solidFill>
                    <a:srgbClr val="FF0000"/>
                  </a:solidFill>
                  <a:latin typeface="Arial" panose="020B0604020202020204" pitchFamily="34" charset="0"/>
                </a:rPr>
                <a:t>6=NIR1.3</a:t>
              </a:r>
            </a:p>
          </p:txBody>
        </p:sp>
      </p:grpSp>
      <p:grpSp>
        <p:nvGrpSpPr>
          <p:cNvPr id="105" name="Group 48"/>
          <p:cNvGrpSpPr>
            <a:grpSpLocks/>
          </p:cNvGrpSpPr>
          <p:nvPr/>
        </p:nvGrpSpPr>
        <p:grpSpPr bwMode="auto">
          <a:xfrm>
            <a:off x="7941928" y="2399208"/>
            <a:ext cx="1300163" cy="1419224"/>
            <a:chOff x="4604" y="1616"/>
            <a:chExt cx="756" cy="894"/>
          </a:xfrm>
          <a:effectLst>
            <a:glow rad="457200">
              <a:srgbClr val="002569">
                <a:lumMod val="60000"/>
                <a:lumOff val="40000"/>
                <a:alpha val="25000"/>
              </a:srgbClr>
            </a:glow>
          </a:effectLst>
        </p:grpSpPr>
        <p:pic>
          <p:nvPicPr>
            <p:cNvPr id="106" name="Picture 49" descr="MSG_VIS0"/>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604" y="1616"/>
              <a:ext cx="756" cy="749"/>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07" name="Text Box 50"/>
            <p:cNvSpPr txBox="1">
              <a:spLocks noChangeArrowheads="1"/>
            </p:cNvSpPr>
            <p:nvPr/>
          </p:nvSpPr>
          <p:spPr bwMode="auto">
            <a:xfrm>
              <a:off x="4666" y="2161"/>
              <a:ext cx="536" cy="349"/>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defRPr sz="2400">
                  <a:solidFill>
                    <a:schemeClr val="tx2"/>
                  </a:solidFill>
                  <a:latin typeface="Tahoma" panose="020B0604030504040204" pitchFamily="34" charset="0"/>
                </a:defRPr>
              </a:lvl1pPr>
              <a:lvl2pPr marL="742950" indent="-285750">
                <a:spcBef>
                  <a:spcPct val="20000"/>
                </a:spcBef>
                <a:defRPr sz="2400">
                  <a:solidFill>
                    <a:schemeClr val="tx2"/>
                  </a:solidFill>
                  <a:latin typeface="Tahoma" panose="020B0604030504040204" pitchFamily="34" charset="0"/>
                </a:defRPr>
              </a:lvl2pPr>
              <a:lvl3pPr marL="1143000" indent="-228600">
                <a:spcBef>
                  <a:spcPct val="20000"/>
                </a:spcBef>
                <a:defRPr sz="2400">
                  <a:solidFill>
                    <a:schemeClr val="tx2"/>
                  </a:solidFill>
                  <a:latin typeface="Tahoma" panose="020B0604030504040204" pitchFamily="34" charset="0"/>
                </a:defRPr>
              </a:lvl3pPr>
              <a:lvl4pPr marL="1600200" indent="-228600">
                <a:spcBef>
                  <a:spcPct val="20000"/>
                </a:spcBef>
                <a:defRPr sz="2400">
                  <a:solidFill>
                    <a:schemeClr val="tx2"/>
                  </a:solidFill>
                  <a:latin typeface="Tahoma" panose="020B0604030504040204" pitchFamily="34" charset="0"/>
                </a:defRPr>
              </a:lvl4pPr>
              <a:lvl5pPr marL="2057400" indent="-228600">
                <a:spcBef>
                  <a:spcPct val="20000"/>
                </a:spcBef>
                <a:defRPr sz="2400">
                  <a:solidFill>
                    <a:schemeClr val="tx2"/>
                  </a:solidFill>
                  <a:latin typeface="Tahoma" panose="020B0604030504040204" pitchFamily="34" charset="0"/>
                </a:defRPr>
              </a:lvl5pPr>
              <a:lvl6pPr marL="2514600" indent="-228600" eaLnBrk="0" fontAlgn="base" hangingPunct="0">
                <a:spcBef>
                  <a:spcPct val="20000"/>
                </a:spcBef>
                <a:spcAft>
                  <a:spcPct val="0"/>
                </a:spcAft>
                <a:defRPr sz="2400">
                  <a:solidFill>
                    <a:schemeClr val="tx2"/>
                  </a:solidFill>
                  <a:latin typeface="Tahoma" panose="020B0604030504040204" pitchFamily="34" charset="0"/>
                </a:defRPr>
              </a:lvl6pPr>
              <a:lvl7pPr marL="2971800" indent="-228600" eaLnBrk="0" fontAlgn="base" hangingPunct="0">
                <a:spcBef>
                  <a:spcPct val="20000"/>
                </a:spcBef>
                <a:spcAft>
                  <a:spcPct val="0"/>
                </a:spcAft>
                <a:defRPr sz="2400">
                  <a:solidFill>
                    <a:schemeClr val="tx2"/>
                  </a:solidFill>
                  <a:latin typeface="Tahoma" panose="020B0604030504040204" pitchFamily="34" charset="0"/>
                </a:defRPr>
              </a:lvl7pPr>
              <a:lvl8pPr marL="3429000" indent="-228600" eaLnBrk="0" fontAlgn="base" hangingPunct="0">
                <a:spcBef>
                  <a:spcPct val="20000"/>
                </a:spcBef>
                <a:spcAft>
                  <a:spcPct val="0"/>
                </a:spcAft>
                <a:defRPr sz="2400">
                  <a:solidFill>
                    <a:schemeClr val="tx2"/>
                  </a:solidFill>
                  <a:latin typeface="Tahoma" panose="020B0604030504040204" pitchFamily="34" charset="0"/>
                </a:defRPr>
              </a:lvl8pPr>
              <a:lvl9pPr marL="3886200" indent="-228600" eaLnBrk="0" fontAlgn="base" hangingPunct="0">
                <a:spcBef>
                  <a:spcPct val="20000"/>
                </a:spcBef>
                <a:spcAft>
                  <a:spcPct val="0"/>
                </a:spcAft>
                <a:defRPr sz="2400">
                  <a:solidFill>
                    <a:schemeClr val="tx2"/>
                  </a:solidFill>
                  <a:latin typeface="Tahoma" panose="020B0604030504040204" pitchFamily="34" charset="0"/>
                </a:defRPr>
              </a:lvl9pPr>
            </a:lstStyle>
            <a:p>
              <a:pPr marL="0" marR="0" lvl="0" indent="0" defTabSz="914400" eaLnBrk="1" fontAlgn="auto" latinLnBrk="0" hangingPunct="1">
                <a:lnSpc>
                  <a:spcPct val="100000"/>
                </a:lnSpc>
                <a:spcBef>
                  <a:spcPct val="50000"/>
                </a:spcBef>
                <a:spcAft>
                  <a:spcPts val="0"/>
                </a:spcAft>
                <a:buClrTx/>
                <a:buSzTx/>
                <a:buFontTx/>
                <a:buNone/>
                <a:tabLst/>
                <a:defRPr/>
              </a:pPr>
              <a:r>
                <a:rPr kumimoji="0" lang="en-GB" altLang="en-US" sz="1200" b="0" i="0" u="none" strike="noStrike" kern="0" cap="none" spc="0" normalizeH="0" baseline="0" noProof="0" dirty="0" smtClean="0">
                  <a:ln>
                    <a:noFill/>
                  </a:ln>
                  <a:solidFill>
                    <a:srgbClr val="FF0000"/>
                  </a:solidFill>
                  <a:effectLst/>
                  <a:uLnTx/>
                  <a:uFillTx/>
                  <a:latin typeface="Arial" panose="020B0604020202020204" pitchFamily="34" charset="0"/>
                </a:rPr>
                <a:t>8=NIR2.25</a:t>
              </a:r>
            </a:p>
            <a:p>
              <a:pPr marL="0" marR="0" lvl="0" indent="0" defTabSz="914400" eaLnBrk="1" fontAlgn="auto" latinLnBrk="0" hangingPunct="1">
                <a:lnSpc>
                  <a:spcPct val="100000"/>
                </a:lnSpc>
                <a:spcBef>
                  <a:spcPct val="50000"/>
                </a:spcBef>
                <a:spcAft>
                  <a:spcPts val="0"/>
                </a:spcAft>
                <a:buClrTx/>
                <a:buSzTx/>
                <a:buFontTx/>
                <a:buNone/>
                <a:tabLst/>
                <a:defRPr/>
              </a:pPr>
              <a:endParaRPr kumimoji="0" lang="en-GB" altLang="en-US" sz="1200" b="0" i="0" u="none" strike="noStrike" kern="0" cap="none" spc="0" normalizeH="0" baseline="0" noProof="0" dirty="0">
                <a:ln>
                  <a:noFill/>
                </a:ln>
                <a:solidFill>
                  <a:srgbClr val="FF0000"/>
                </a:solidFill>
                <a:effectLst/>
                <a:uLnTx/>
                <a:uFillTx/>
                <a:latin typeface="Arial" panose="020B0604020202020204" pitchFamily="34" charset="0"/>
              </a:endParaRPr>
            </a:p>
          </p:txBody>
        </p:sp>
      </p:grpSp>
      <p:sp>
        <p:nvSpPr>
          <p:cNvPr id="108" name="Rectangle 51"/>
          <p:cNvSpPr>
            <a:spLocks noChangeArrowheads="1"/>
          </p:cNvSpPr>
          <p:nvPr/>
        </p:nvSpPr>
        <p:spPr bwMode="auto">
          <a:xfrm>
            <a:off x="7362491" y="1164134"/>
            <a:ext cx="1269781" cy="1185862"/>
          </a:xfrm>
          <a:prstGeom prst="rect">
            <a:avLst/>
          </a:prstGeom>
          <a:noFill/>
          <a:ln w="38100" algn="ctr">
            <a:solidFill>
              <a:srgbClr val="001E59">
                <a:lumMod val="50000"/>
                <a:lumOff val="50000"/>
              </a:srgbClr>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defRPr sz="2400">
                <a:solidFill>
                  <a:schemeClr val="tx2"/>
                </a:solidFill>
                <a:latin typeface="Tahoma" panose="020B0604030504040204" pitchFamily="34" charset="0"/>
              </a:defRPr>
            </a:lvl1pPr>
            <a:lvl2pPr marL="742950" indent="-285750">
              <a:spcBef>
                <a:spcPct val="20000"/>
              </a:spcBef>
              <a:defRPr sz="2400">
                <a:solidFill>
                  <a:schemeClr val="tx2"/>
                </a:solidFill>
                <a:latin typeface="Tahoma" panose="020B0604030504040204" pitchFamily="34" charset="0"/>
              </a:defRPr>
            </a:lvl2pPr>
            <a:lvl3pPr marL="1143000" indent="-228600">
              <a:spcBef>
                <a:spcPct val="20000"/>
              </a:spcBef>
              <a:defRPr sz="2400">
                <a:solidFill>
                  <a:schemeClr val="tx2"/>
                </a:solidFill>
                <a:latin typeface="Tahoma" panose="020B0604030504040204" pitchFamily="34" charset="0"/>
              </a:defRPr>
            </a:lvl3pPr>
            <a:lvl4pPr marL="1600200" indent="-228600">
              <a:spcBef>
                <a:spcPct val="20000"/>
              </a:spcBef>
              <a:defRPr sz="2400">
                <a:solidFill>
                  <a:schemeClr val="tx2"/>
                </a:solidFill>
                <a:latin typeface="Tahoma" panose="020B0604030504040204" pitchFamily="34" charset="0"/>
              </a:defRPr>
            </a:lvl4pPr>
            <a:lvl5pPr marL="2057400" indent="-228600">
              <a:spcBef>
                <a:spcPct val="20000"/>
              </a:spcBef>
              <a:defRPr sz="2400">
                <a:solidFill>
                  <a:schemeClr val="tx2"/>
                </a:solidFill>
                <a:latin typeface="Tahoma" panose="020B0604030504040204" pitchFamily="34" charset="0"/>
              </a:defRPr>
            </a:lvl5pPr>
            <a:lvl6pPr marL="2514600" indent="-228600" eaLnBrk="0" fontAlgn="base" hangingPunct="0">
              <a:spcBef>
                <a:spcPct val="20000"/>
              </a:spcBef>
              <a:spcAft>
                <a:spcPct val="0"/>
              </a:spcAft>
              <a:defRPr sz="2400">
                <a:solidFill>
                  <a:schemeClr val="tx2"/>
                </a:solidFill>
                <a:latin typeface="Tahoma" panose="020B0604030504040204" pitchFamily="34" charset="0"/>
              </a:defRPr>
            </a:lvl6pPr>
            <a:lvl7pPr marL="2971800" indent="-228600" eaLnBrk="0" fontAlgn="base" hangingPunct="0">
              <a:spcBef>
                <a:spcPct val="20000"/>
              </a:spcBef>
              <a:spcAft>
                <a:spcPct val="0"/>
              </a:spcAft>
              <a:defRPr sz="2400">
                <a:solidFill>
                  <a:schemeClr val="tx2"/>
                </a:solidFill>
                <a:latin typeface="Tahoma" panose="020B0604030504040204" pitchFamily="34" charset="0"/>
              </a:defRPr>
            </a:lvl7pPr>
            <a:lvl8pPr marL="3429000" indent="-228600" eaLnBrk="0" fontAlgn="base" hangingPunct="0">
              <a:spcBef>
                <a:spcPct val="20000"/>
              </a:spcBef>
              <a:spcAft>
                <a:spcPct val="0"/>
              </a:spcAft>
              <a:defRPr sz="2400">
                <a:solidFill>
                  <a:schemeClr val="tx2"/>
                </a:solidFill>
                <a:latin typeface="Tahoma" panose="020B0604030504040204" pitchFamily="34" charset="0"/>
              </a:defRPr>
            </a:lvl8pPr>
            <a:lvl9pPr marL="3886200" indent="-228600" eaLnBrk="0" fontAlgn="base" hangingPunct="0">
              <a:spcBef>
                <a:spcPct val="20000"/>
              </a:spcBef>
              <a:spcAft>
                <a:spcPct val="0"/>
              </a:spcAft>
              <a:defRPr sz="2400">
                <a:solidFill>
                  <a:schemeClr val="tx2"/>
                </a:solidFill>
                <a:latin typeface="Tahoma" panose="020B0604030504040204" pitchFamily="34" charset="0"/>
              </a:defRPr>
            </a:lvl9pPr>
          </a:lstStyle>
          <a:p>
            <a:pPr marL="0" marR="0" lvl="0" indent="0" algn="ctr" defTabSz="914400" eaLnBrk="1" fontAlgn="auto" latinLnBrk="0" hangingPunct="1">
              <a:lnSpc>
                <a:spcPct val="100000"/>
              </a:lnSpc>
              <a:spcBef>
                <a:spcPct val="50000"/>
              </a:spcBef>
              <a:spcAft>
                <a:spcPts val="0"/>
              </a:spcAft>
              <a:buClrTx/>
              <a:buSzTx/>
              <a:buFontTx/>
              <a:buNone/>
              <a:tabLst/>
              <a:defRPr/>
            </a:pPr>
            <a:endParaRPr kumimoji="0" lang="en-US" altLang="en-US" sz="2000" b="0" i="0" u="none" strike="noStrike" kern="0" cap="none" spc="0" normalizeH="0" baseline="0" noProof="0">
              <a:ln>
                <a:noFill/>
              </a:ln>
              <a:solidFill>
                <a:srgbClr val="000000"/>
              </a:solidFill>
              <a:effectLst/>
              <a:uLnTx/>
              <a:uFillTx/>
              <a:latin typeface="Comic Sans MS" panose="030F0702030302020204" pitchFamily="66" charset="0"/>
            </a:endParaRPr>
          </a:p>
        </p:txBody>
      </p:sp>
      <p:sp>
        <p:nvSpPr>
          <p:cNvPr id="109" name="Rectangle 52"/>
          <p:cNvSpPr>
            <a:spLocks noChangeArrowheads="1"/>
          </p:cNvSpPr>
          <p:nvPr/>
        </p:nvSpPr>
        <p:spPr bwMode="auto">
          <a:xfrm>
            <a:off x="8730916" y="1164134"/>
            <a:ext cx="1327150" cy="1184275"/>
          </a:xfrm>
          <a:prstGeom prst="rect">
            <a:avLst/>
          </a:prstGeom>
          <a:noFill/>
          <a:ln w="38100" algn="ctr">
            <a:solidFill>
              <a:srgbClr val="001E59">
                <a:lumMod val="50000"/>
                <a:lumOff val="50000"/>
              </a:srgbClr>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defRPr sz="2400">
                <a:solidFill>
                  <a:schemeClr val="tx2"/>
                </a:solidFill>
                <a:latin typeface="Tahoma" panose="020B0604030504040204" pitchFamily="34" charset="0"/>
              </a:defRPr>
            </a:lvl1pPr>
            <a:lvl2pPr marL="742950" indent="-285750">
              <a:spcBef>
                <a:spcPct val="20000"/>
              </a:spcBef>
              <a:defRPr sz="2400">
                <a:solidFill>
                  <a:schemeClr val="tx2"/>
                </a:solidFill>
                <a:latin typeface="Tahoma" panose="020B0604030504040204" pitchFamily="34" charset="0"/>
              </a:defRPr>
            </a:lvl2pPr>
            <a:lvl3pPr marL="1143000" indent="-228600">
              <a:spcBef>
                <a:spcPct val="20000"/>
              </a:spcBef>
              <a:defRPr sz="2400">
                <a:solidFill>
                  <a:schemeClr val="tx2"/>
                </a:solidFill>
                <a:latin typeface="Tahoma" panose="020B0604030504040204" pitchFamily="34" charset="0"/>
              </a:defRPr>
            </a:lvl3pPr>
            <a:lvl4pPr marL="1600200" indent="-228600">
              <a:spcBef>
                <a:spcPct val="20000"/>
              </a:spcBef>
              <a:defRPr sz="2400">
                <a:solidFill>
                  <a:schemeClr val="tx2"/>
                </a:solidFill>
                <a:latin typeface="Tahoma" panose="020B0604030504040204" pitchFamily="34" charset="0"/>
              </a:defRPr>
            </a:lvl4pPr>
            <a:lvl5pPr marL="2057400" indent="-228600">
              <a:spcBef>
                <a:spcPct val="20000"/>
              </a:spcBef>
              <a:defRPr sz="2400">
                <a:solidFill>
                  <a:schemeClr val="tx2"/>
                </a:solidFill>
                <a:latin typeface="Tahoma" panose="020B0604030504040204" pitchFamily="34" charset="0"/>
              </a:defRPr>
            </a:lvl5pPr>
            <a:lvl6pPr marL="2514600" indent="-228600" eaLnBrk="0" fontAlgn="base" hangingPunct="0">
              <a:spcBef>
                <a:spcPct val="20000"/>
              </a:spcBef>
              <a:spcAft>
                <a:spcPct val="0"/>
              </a:spcAft>
              <a:defRPr sz="2400">
                <a:solidFill>
                  <a:schemeClr val="tx2"/>
                </a:solidFill>
                <a:latin typeface="Tahoma" panose="020B0604030504040204" pitchFamily="34" charset="0"/>
              </a:defRPr>
            </a:lvl6pPr>
            <a:lvl7pPr marL="2971800" indent="-228600" eaLnBrk="0" fontAlgn="base" hangingPunct="0">
              <a:spcBef>
                <a:spcPct val="20000"/>
              </a:spcBef>
              <a:spcAft>
                <a:spcPct val="0"/>
              </a:spcAft>
              <a:defRPr sz="2400">
                <a:solidFill>
                  <a:schemeClr val="tx2"/>
                </a:solidFill>
                <a:latin typeface="Tahoma" panose="020B0604030504040204" pitchFamily="34" charset="0"/>
              </a:defRPr>
            </a:lvl7pPr>
            <a:lvl8pPr marL="3429000" indent="-228600" eaLnBrk="0" fontAlgn="base" hangingPunct="0">
              <a:spcBef>
                <a:spcPct val="20000"/>
              </a:spcBef>
              <a:spcAft>
                <a:spcPct val="0"/>
              </a:spcAft>
              <a:defRPr sz="2400">
                <a:solidFill>
                  <a:schemeClr val="tx2"/>
                </a:solidFill>
                <a:latin typeface="Tahoma" panose="020B0604030504040204" pitchFamily="34" charset="0"/>
              </a:defRPr>
            </a:lvl8pPr>
            <a:lvl9pPr marL="3886200" indent="-228600" eaLnBrk="0" fontAlgn="base" hangingPunct="0">
              <a:spcBef>
                <a:spcPct val="20000"/>
              </a:spcBef>
              <a:spcAft>
                <a:spcPct val="0"/>
              </a:spcAft>
              <a:defRPr sz="2400">
                <a:solidFill>
                  <a:schemeClr val="tx2"/>
                </a:solidFill>
                <a:latin typeface="Tahoma" panose="020B0604030504040204" pitchFamily="34" charset="0"/>
              </a:defRPr>
            </a:lvl9pPr>
          </a:lstStyle>
          <a:p>
            <a:pPr marL="0" marR="0" lvl="0" indent="0" algn="ctr" defTabSz="914400" eaLnBrk="1" fontAlgn="auto" latinLnBrk="0" hangingPunct="1">
              <a:lnSpc>
                <a:spcPct val="100000"/>
              </a:lnSpc>
              <a:spcBef>
                <a:spcPct val="50000"/>
              </a:spcBef>
              <a:spcAft>
                <a:spcPts val="0"/>
              </a:spcAft>
              <a:buClrTx/>
              <a:buSzTx/>
              <a:buFontTx/>
              <a:buNone/>
              <a:tabLst/>
              <a:defRPr/>
            </a:pPr>
            <a:endParaRPr kumimoji="0" lang="en-US" altLang="en-US" sz="2000" b="0" i="0" u="none" strike="noStrike" kern="0" cap="none" spc="0" normalizeH="0" baseline="0" noProof="0">
              <a:ln>
                <a:noFill/>
              </a:ln>
              <a:solidFill>
                <a:srgbClr val="000000"/>
              </a:solidFill>
              <a:effectLst/>
              <a:uLnTx/>
              <a:uFillTx/>
              <a:latin typeface="Comic Sans MS" panose="030F0702030302020204" pitchFamily="66" charset="0"/>
            </a:endParaRPr>
          </a:p>
        </p:txBody>
      </p:sp>
      <p:sp>
        <p:nvSpPr>
          <p:cNvPr id="110" name="Rectangle 53"/>
          <p:cNvSpPr>
            <a:spLocks noChangeArrowheads="1"/>
          </p:cNvSpPr>
          <p:nvPr/>
        </p:nvSpPr>
        <p:spPr bwMode="auto">
          <a:xfrm>
            <a:off x="1782428" y="1164134"/>
            <a:ext cx="1327150" cy="1184275"/>
          </a:xfrm>
          <a:prstGeom prst="rect">
            <a:avLst/>
          </a:prstGeom>
          <a:noFill/>
          <a:ln w="38100" algn="ctr">
            <a:solidFill>
              <a:srgbClr val="001E59">
                <a:lumMod val="50000"/>
                <a:lumOff val="50000"/>
              </a:srgbClr>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defRPr sz="2400">
                <a:solidFill>
                  <a:schemeClr val="tx2"/>
                </a:solidFill>
                <a:latin typeface="Tahoma" panose="020B0604030504040204" pitchFamily="34" charset="0"/>
              </a:defRPr>
            </a:lvl1pPr>
            <a:lvl2pPr marL="742950" indent="-285750">
              <a:spcBef>
                <a:spcPct val="20000"/>
              </a:spcBef>
              <a:defRPr sz="2400">
                <a:solidFill>
                  <a:schemeClr val="tx2"/>
                </a:solidFill>
                <a:latin typeface="Tahoma" panose="020B0604030504040204" pitchFamily="34" charset="0"/>
              </a:defRPr>
            </a:lvl2pPr>
            <a:lvl3pPr marL="1143000" indent="-228600">
              <a:spcBef>
                <a:spcPct val="20000"/>
              </a:spcBef>
              <a:defRPr sz="2400">
                <a:solidFill>
                  <a:schemeClr val="tx2"/>
                </a:solidFill>
                <a:latin typeface="Tahoma" panose="020B0604030504040204" pitchFamily="34" charset="0"/>
              </a:defRPr>
            </a:lvl3pPr>
            <a:lvl4pPr marL="1600200" indent="-228600">
              <a:spcBef>
                <a:spcPct val="20000"/>
              </a:spcBef>
              <a:defRPr sz="2400">
                <a:solidFill>
                  <a:schemeClr val="tx2"/>
                </a:solidFill>
                <a:latin typeface="Tahoma" panose="020B0604030504040204" pitchFamily="34" charset="0"/>
              </a:defRPr>
            </a:lvl4pPr>
            <a:lvl5pPr marL="2057400" indent="-228600">
              <a:spcBef>
                <a:spcPct val="20000"/>
              </a:spcBef>
              <a:defRPr sz="2400">
                <a:solidFill>
                  <a:schemeClr val="tx2"/>
                </a:solidFill>
                <a:latin typeface="Tahoma" panose="020B0604030504040204" pitchFamily="34" charset="0"/>
              </a:defRPr>
            </a:lvl5pPr>
            <a:lvl6pPr marL="2514600" indent="-228600" eaLnBrk="0" fontAlgn="base" hangingPunct="0">
              <a:spcBef>
                <a:spcPct val="20000"/>
              </a:spcBef>
              <a:spcAft>
                <a:spcPct val="0"/>
              </a:spcAft>
              <a:defRPr sz="2400">
                <a:solidFill>
                  <a:schemeClr val="tx2"/>
                </a:solidFill>
                <a:latin typeface="Tahoma" panose="020B0604030504040204" pitchFamily="34" charset="0"/>
              </a:defRPr>
            </a:lvl6pPr>
            <a:lvl7pPr marL="2971800" indent="-228600" eaLnBrk="0" fontAlgn="base" hangingPunct="0">
              <a:spcBef>
                <a:spcPct val="20000"/>
              </a:spcBef>
              <a:spcAft>
                <a:spcPct val="0"/>
              </a:spcAft>
              <a:defRPr sz="2400">
                <a:solidFill>
                  <a:schemeClr val="tx2"/>
                </a:solidFill>
                <a:latin typeface="Tahoma" panose="020B0604030504040204" pitchFamily="34" charset="0"/>
              </a:defRPr>
            </a:lvl7pPr>
            <a:lvl8pPr marL="3429000" indent="-228600" eaLnBrk="0" fontAlgn="base" hangingPunct="0">
              <a:spcBef>
                <a:spcPct val="20000"/>
              </a:spcBef>
              <a:spcAft>
                <a:spcPct val="0"/>
              </a:spcAft>
              <a:defRPr sz="2400">
                <a:solidFill>
                  <a:schemeClr val="tx2"/>
                </a:solidFill>
                <a:latin typeface="Tahoma" panose="020B0604030504040204" pitchFamily="34" charset="0"/>
              </a:defRPr>
            </a:lvl8pPr>
            <a:lvl9pPr marL="3886200" indent="-228600" eaLnBrk="0" fontAlgn="base" hangingPunct="0">
              <a:spcBef>
                <a:spcPct val="20000"/>
              </a:spcBef>
              <a:spcAft>
                <a:spcPct val="0"/>
              </a:spcAft>
              <a:defRPr sz="2400">
                <a:solidFill>
                  <a:schemeClr val="tx2"/>
                </a:solidFill>
                <a:latin typeface="Tahoma" panose="020B0604030504040204" pitchFamily="34" charset="0"/>
              </a:defRPr>
            </a:lvl9pPr>
          </a:lstStyle>
          <a:p>
            <a:pPr marL="0" marR="0" lvl="0" indent="0" algn="ctr" defTabSz="914400" eaLnBrk="1" fontAlgn="auto" latinLnBrk="0" hangingPunct="1">
              <a:lnSpc>
                <a:spcPct val="100000"/>
              </a:lnSpc>
              <a:spcBef>
                <a:spcPct val="50000"/>
              </a:spcBef>
              <a:spcAft>
                <a:spcPts val="0"/>
              </a:spcAft>
              <a:buClrTx/>
              <a:buSzTx/>
              <a:buFontTx/>
              <a:buNone/>
              <a:tabLst/>
              <a:defRPr/>
            </a:pPr>
            <a:endParaRPr kumimoji="0" lang="en-US" altLang="en-US" sz="2000" b="0" i="0" u="none" strike="noStrike" kern="0" cap="none" spc="0" normalizeH="0" baseline="0" noProof="0">
              <a:ln>
                <a:noFill/>
              </a:ln>
              <a:solidFill>
                <a:srgbClr val="000000"/>
              </a:solidFill>
              <a:effectLst/>
              <a:uLnTx/>
              <a:uFillTx/>
              <a:latin typeface="Comic Sans MS" panose="030F0702030302020204" pitchFamily="66" charset="0"/>
            </a:endParaRPr>
          </a:p>
        </p:txBody>
      </p:sp>
      <p:sp>
        <p:nvSpPr>
          <p:cNvPr id="111" name="Rectangle 54"/>
          <p:cNvSpPr>
            <a:spLocks noChangeArrowheads="1"/>
          </p:cNvSpPr>
          <p:nvPr/>
        </p:nvSpPr>
        <p:spPr bwMode="auto">
          <a:xfrm>
            <a:off x="3187366" y="1164134"/>
            <a:ext cx="1327150" cy="1184275"/>
          </a:xfrm>
          <a:prstGeom prst="rect">
            <a:avLst/>
          </a:prstGeom>
          <a:noFill/>
          <a:ln w="38100" algn="ctr">
            <a:solidFill>
              <a:srgbClr val="001E59">
                <a:lumMod val="50000"/>
                <a:lumOff val="50000"/>
              </a:srgbClr>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defRPr sz="2400">
                <a:solidFill>
                  <a:schemeClr val="tx2"/>
                </a:solidFill>
                <a:latin typeface="Tahoma" panose="020B0604030504040204" pitchFamily="34" charset="0"/>
              </a:defRPr>
            </a:lvl1pPr>
            <a:lvl2pPr marL="742950" indent="-285750">
              <a:spcBef>
                <a:spcPct val="20000"/>
              </a:spcBef>
              <a:defRPr sz="2400">
                <a:solidFill>
                  <a:schemeClr val="tx2"/>
                </a:solidFill>
                <a:latin typeface="Tahoma" panose="020B0604030504040204" pitchFamily="34" charset="0"/>
              </a:defRPr>
            </a:lvl2pPr>
            <a:lvl3pPr marL="1143000" indent="-228600">
              <a:spcBef>
                <a:spcPct val="20000"/>
              </a:spcBef>
              <a:defRPr sz="2400">
                <a:solidFill>
                  <a:schemeClr val="tx2"/>
                </a:solidFill>
                <a:latin typeface="Tahoma" panose="020B0604030504040204" pitchFamily="34" charset="0"/>
              </a:defRPr>
            </a:lvl3pPr>
            <a:lvl4pPr marL="1600200" indent="-228600">
              <a:spcBef>
                <a:spcPct val="20000"/>
              </a:spcBef>
              <a:defRPr sz="2400">
                <a:solidFill>
                  <a:schemeClr val="tx2"/>
                </a:solidFill>
                <a:latin typeface="Tahoma" panose="020B0604030504040204" pitchFamily="34" charset="0"/>
              </a:defRPr>
            </a:lvl4pPr>
            <a:lvl5pPr marL="2057400" indent="-228600">
              <a:spcBef>
                <a:spcPct val="20000"/>
              </a:spcBef>
              <a:defRPr sz="2400">
                <a:solidFill>
                  <a:schemeClr val="tx2"/>
                </a:solidFill>
                <a:latin typeface="Tahoma" panose="020B0604030504040204" pitchFamily="34" charset="0"/>
              </a:defRPr>
            </a:lvl5pPr>
            <a:lvl6pPr marL="2514600" indent="-228600" eaLnBrk="0" fontAlgn="base" hangingPunct="0">
              <a:spcBef>
                <a:spcPct val="20000"/>
              </a:spcBef>
              <a:spcAft>
                <a:spcPct val="0"/>
              </a:spcAft>
              <a:defRPr sz="2400">
                <a:solidFill>
                  <a:schemeClr val="tx2"/>
                </a:solidFill>
                <a:latin typeface="Tahoma" panose="020B0604030504040204" pitchFamily="34" charset="0"/>
              </a:defRPr>
            </a:lvl6pPr>
            <a:lvl7pPr marL="2971800" indent="-228600" eaLnBrk="0" fontAlgn="base" hangingPunct="0">
              <a:spcBef>
                <a:spcPct val="20000"/>
              </a:spcBef>
              <a:spcAft>
                <a:spcPct val="0"/>
              </a:spcAft>
              <a:defRPr sz="2400">
                <a:solidFill>
                  <a:schemeClr val="tx2"/>
                </a:solidFill>
                <a:latin typeface="Tahoma" panose="020B0604030504040204" pitchFamily="34" charset="0"/>
              </a:defRPr>
            </a:lvl7pPr>
            <a:lvl8pPr marL="3429000" indent="-228600" eaLnBrk="0" fontAlgn="base" hangingPunct="0">
              <a:spcBef>
                <a:spcPct val="20000"/>
              </a:spcBef>
              <a:spcAft>
                <a:spcPct val="0"/>
              </a:spcAft>
              <a:defRPr sz="2400">
                <a:solidFill>
                  <a:schemeClr val="tx2"/>
                </a:solidFill>
                <a:latin typeface="Tahoma" panose="020B0604030504040204" pitchFamily="34" charset="0"/>
              </a:defRPr>
            </a:lvl8pPr>
            <a:lvl9pPr marL="3886200" indent="-228600" eaLnBrk="0" fontAlgn="base" hangingPunct="0">
              <a:spcBef>
                <a:spcPct val="20000"/>
              </a:spcBef>
              <a:spcAft>
                <a:spcPct val="0"/>
              </a:spcAft>
              <a:defRPr sz="2400">
                <a:solidFill>
                  <a:schemeClr val="tx2"/>
                </a:solidFill>
                <a:latin typeface="Tahoma" panose="020B0604030504040204" pitchFamily="34" charset="0"/>
              </a:defRPr>
            </a:lvl9pPr>
          </a:lstStyle>
          <a:p>
            <a:pPr marL="0" marR="0" lvl="0" indent="0" algn="ctr" defTabSz="914400" eaLnBrk="1" fontAlgn="auto" latinLnBrk="0" hangingPunct="1">
              <a:lnSpc>
                <a:spcPct val="100000"/>
              </a:lnSpc>
              <a:spcBef>
                <a:spcPct val="50000"/>
              </a:spcBef>
              <a:spcAft>
                <a:spcPts val="0"/>
              </a:spcAft>
              <a:buClrTx/>
              <a:buSzTx/>
              <a:buFontTx/>
              <a:buNone/>
              <a:tabLst/>
              <a:defRPr/>
            </a:pPr>
            <a:endParaRPr kumimoji="0" lang="en-US" altLang="en-US" sz="2000" b="0" i="0" u="none" strike="noStrike" kern="0" cap="none" spc="0" normalizeH="0" baseline="0" noProof="0">
              <a:ln>
                <a:noFill/>
              </a:ln>
              <a:solidFill>
                <a:srgbClr val="000000"/>
              </a:solidFill>
              <a:effectLst/>
              <a:uLnTx/>
              <a:uFillTx/>
              <a:latin typeface="Comic Sans MS" panose="030F0702030302020204" pitchFamily="66" charset="0"/>
            </a:endParaRPr>
          </a:p>
        </p:txBody>
      </p:sp>
      <p:sp>
        <p:nvSpPr>
          <p:cNvPr id="112" name="Rectangle 52"/>
          <p:cNvSpPr>
            <a:spLocks noChangeArrowheads="1"/>
          </p:cNvSpPr>
          <p:nvPr/>
        </p:nvSpPr>
        <p:spPr bwMode="auto">
          <a:xfrm>
            <a:off x="7938753" y="2389684"/>
            <a:ext cx="1327150" cy="1184275"/>
          </a:xfrm>
          <a:prstGeom prst="rect">
            <a:avLst/>
          </a:prstGeom>
          <a:noFill/>
          <a:ln w="38100" algn="ctr">
            <a:solidFill>
              <a:srgbClr val="001E59">
                <a:lumMod val="50000"/>
                <a:lumOff val="50000"/>
              </a:srgbClr>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defRPr sz="2400">
                <a:solidFill>
                  <a:schemeClr val="tx2"/>
                </a:solidFill>
                <a:latin typeface="Tahoma" panose="020B0604030504040204" pitchFamily="34" charset="0"/>
              </a:defRPr>
            </a:lvl1pPr>
            <a:lvl2pPr marL="742950" indent="-285750">
              <a:spcBef>
                <a:spcPct val="20000"/>
              </a:spcBef>
              <a:defRPr sz="2400">
                <a:solidFill>
                  <a:schemeClr val="tx2"/>
                </a:solidFill>
                <a:latin typeface="Tahoma" panose="020B0604030504040204" pitchFamily="34" charset="0"/>
              </a:defRPr>
            </a:lvl2pPr>
            <a:lvl3pPr marL="1143000" indent="-228600">
              <a:spcBef>
                <a:spcPct val="20000"/>
              </a:spcBef>
              <a:defRPr sz="2400">
                <a:solidFill>
                  <a:schemeClr val="tx2"/>
                </a:solidFill>
                <a:latin typeface="Tahoma" panose="020B0604030504040204" pitchFamily="34" charset="0"/>
              </a:defRPr>
            </a:lvl3pPr>
            <a:lvl4pPr marL="1600200" indent="-228600">
              <a:spcBef>
                <a:spcPct val="20000"/>
              </a:spcBef>
              <a:defRPr sz="2400">
                <a:solidFill>
                  <a:schemeClr val="tx2"/>
                </a:solidFill>
                <a:latin typeface="Tahoma" panose="020B0604030504040204" pitchFamily="34" charset="0"/>
              </a:defRPr>
            </a:lvl4pPr>
            <a:lvl5pPr marL="2057400" indent="-228600">
              <a:spcBef>
                <a:spcPct val="20000"/>
              </a:spcBef>
              <a:defRPr sz="2400">
                <a:solidFill>
                  <a:schemeClr val="tx2"/>
                </a:solidFill>
                <a:latin typeface="Tahoma" panose="020B0604030504040204" pitchFamily="34" charset="0"/>
              </a:defRPr>
            </a:lvl5pPr>
            <a:lvl6pPr marL="2514600" indent="-228600" eaLnBrk="0" fontAlgn="base" hangingPunct="0">
              <a:spcBef>
                <a:spcPct val="20000"/>
              </a:spcBef>
              <a:spcAft>
                <a:spcPct val="0"/>
              </a:spcAft>
              <a:defRPr sz="2400">
                <a:solidFill>
                  <a:schemeClr val="tx2"/>
                </a:solidFill>
                <a:latin typeface="Tahoma" panose="020B0604030504040204" pitchFamily="34" charset="0"/>
              </a:defRPr>
            </a:lvl6pPr>
            <a:lvl7pPr marL="2971800" indent="-228600" eaLnBrk="0" fontAlgn="base" hangingPunct="0">
              <a:spcBef>
                <a:spcPct val="20000"/>
              </a:spcBef>
              <a:spcAft>
                <a:spcPct val="0"/>
              </a:spcAft>
              <a:defRPr sz="2400">
                <a:solidFill>
                  <a:schemeClr val="tx2"/>
                </a:solidFill>
                <a:latin typeface="Tahoma" panose="020B0604030504040204" pitchFamily="34" charset="0"/>
              </a:defRPr>
            </a:lvl7pPr>
            <a:lvl8pPr marL="3429000" indent="-228600" eaLnBrk="0" fontAlgn="base" hangingPunct="0">
              <a:spcBef>
                <a:spcPct val="20000"/>
              </a:spcBef>
              <a:spcAft>
                <a:spcPct val="0"/>
              </a:spcAft>
              <a:defRPr sz="2400">
                <a:solidFill>
                  <a:schemeClr val="tx2"/>
                </a:solidFill>
                <a:latin typeface="Tahoma" panose="020B0604030504040204" pitchFamily="34" charset="0"/>
              </a:defRPr>
            </a:lvl8pPr>
            <a:lvl9pPr marL="3886200" indent="-228600" eaLnBrk="0" fontAlgn="base" hangingPunct="0">
              <a:spcBef>
                <a:spcPct val="20000"/>
              </a:spcBef>
              <a:spcAft>
                <a:spcPct val="0"/>
              </a:spcAft>
              <a:defRPr sz="2400">
                <a:solidFill>
                  <a:schemeClr val="tx2"/>
                </a:solidFill>
                <a:latin typeface="Tahoma" panose="020B0604030504040204" pitchFamily="34" charset="0"/>
              </a:defRPr>
            </a:lvl9pPr>
          </a:lstStyle>
          <a:p>
            <a:pPr marL="0" marR="0" lvl="0" indent="0" algn="ctr" defTabSz="914400" eaLnBrk="1" fontAlgn="auto" latinLnBrk="0" hangingPunct="1">
              <a:lnSpc>
                <a:spcPct val="100000"/>
              </a:lnSpc>
              <a:spcBef>
                <a:spcPct val="50000"/>
              </a:spcBef>
              <a:spcAft>
                <a:spcPts val="0"/>
              </a:spcAft>
              <a:buClrTx/>
              <a:buSzTx/>
              <a:buFontTx/>
              <a:buNone/>
              <a:tabLst/>
              <a:defRPr/>
            </a:pPr>
            <a:endParaRPr kumimoji="0" lang="en-US" altLang="en-US" sz="2000" b="0" i="0" u="none" strike="noStrike" kern="0" cap="none" spc="0" normalizeH="0" baseline="0" noProof="0">
              <a:ln>
                <a:noFill/>
              </a:ln>
              <a:solidFill>
                <a:srgbClr val="000000"/>
              </a:solidFill>
              <a:effectLst/>
              <a:uLnTx/>
              <a:uFillTx/>
              <a:latin typeface="Comic Sans MS" panose="030F0702030302020204" pitchFamily="66" charset="0"/>
            </a:endParaRPr>
          </a:p>
        </p:txBody>
      </p:sp>
      <p:cxnSp>
        <p:nvCxnSpPr>
          <p:cNvPr id="113" name="Straight Connector 57"/>
          <p:cNvCxnSpPr>
            <a:cxnSpLocks noChangeShapeType="1"/>
          </p:cNvCxnSpPr>
          <p:nvPr/>
        </p:nvCxnSpPr>
        <p:spPr bwMode="auto">
          <a:xfrm flipV="1">
            <a:off x="1350628" y="3623171"/>
            <a:ext cx="9906000" cy="9525"/>
          </a:xfrm>
          <a:prstGeom prst="line">
            <a:avLst/>
          </a:prstGeom>
          <a:noFill/>
          <a:ln w="38100" algn="ctr">
            <a:solidFill>
              <a:srgbClr val="001E59">
                <a:lumMod val="50000"/>
                <a:lumOff val="50000"/>
              </a:srgbClr>
            </a:solidFill>
            <a:round/>
            <a:headEnd/>
            <a:tailEnd/>
          </a:ln>
          <a:extLst>
            <a:ext uri="{909E8E84-426E-40DD-AFC4-6F175D3DCCD1}">
              <a14:hiddenFill xmlns:a14="http://schemas.microsoft.com/office/drawing/2010/main">
                <a:noFill/>
              </a14:hiddenFill>
            </a:ext>
          </a:extLst>
        </p:spPr>
      </p:cxnSp>
      <p:grpSp>
        <p:nvGrpSpPr>
          <p:cNvPr id="114" name="Group 12"/>
          <p:cNvGrpSpPr>
            <a:grpSpLocks/>
          </p:cNvGrpSpPr>
          <p:nvPr/>
        </p:nvGrpSpPr>
        <p:grpSpPr bwMode="auto">
          <a:xfrm>
            <a:off x="3094542" y="3786683"/>
            <a:ext cx="1295400" cy="1211263"/>
            <a:chOff x="2562" y="2024"/>
            <a:chExt cx="753" cy="763"/>
          </a:xfrm>
          <a:effectLst>
            <a:glow rad="457200">
              <a:srgbClr val="002569">
                <a:lumMod val="60000"/>
                <a:lumOff val="40000"/>
                <a:alpha val="25000"/>
              </a:srgbClr>
            </a:glow>
          </a:effectLst>
        </p:grpSpPr>
        <p:pic>
          <p:nvPicPr>
            <p:cNvPr id="115" name="Picture 13" descr="BAND04"/>
            <p:cNvPicPr>
              <a:picLocks noChangeAspect="1" noChangeArrowheads="1"/>
            </p:cNvPicPr>
            <p:nvPr/>
          </p:nvPicPr>
          <p:blipFill>
            <a:blip r:embed="rId13" cstate="print">
              <a:extLst>
                <a:ext uri="{28A0092B-C50C-407E-A947-70E740481C1C}">
                  <a14:useLocalDpi xmlns:a14="http://schemas.microsoft.com/office/drawing/2010/main" val="0"/>
                </a:ext>
              </a:extLst>
            </a:blip>
            <a:srcRect t="1740" r="2080" b="2600"/>
            <a:stretch>
              <a:fillRect/>
            </a:stretch>
          </p:blipFill>
          <p:spPr bwMode="auto">
            <a:xfrm>
              <a:off x="2562" y="2024"/>
              <a:ext cx="753" cy="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6" name="Text Box 14"/>
            <p:cNvSpPr txBox="1">
              <a:spLocks noChangeArrowheads="1"/>
            </p:cNvSpPr>
            <p:nvPr/>
          </p:nvSpPr>
          <p:spPr bwMode="auto">
            <a:xfrm>
              <a:off x="2656" y="2614"/>
              <a:ext cx="419"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defRPr sz="2400">
                  <a:solidFill>
                    <a:schemeClr val="tx2"/>
                  </a:solidFill>
                  <a:latin typeface="Tahoma" panose="020B0604030504040204" pitchFamily="34" charset="0"/>
                </a:defRPr>
              </a:lvl1pPr>
              <a:lvl2pPr marL="742950" indent="-285750">
                <a:spcBef>
                  <a:spcPct val="20000"/>
                </a:spcBef>
                <a:defRPr sz="2400">
                  <a:solidFill>
                    <a:schemeClr val="tx2"/>
                  </a:solidFill>
                  <a:latin typeface="Tahoma" panose="020B0604030504040204" pitchFamily="34" charset="0"/>
                </a:defRPr>
              </a:lvl2pPr>
              <a:lvl3pPr marL="1143000" indent="-228600">
                <a:spcBef>
                  <a:spcPct val="20000"/>
                </a:spcBef>
                <a:defRPr sz="2400">
                  <a:solidFill>
                    <a:schemeClr val="tx2"/>
                  </a:solidFill>
                  <a:latin typeface="Tahoma" panose="020B0604030504040204" pitchFamily="34" charset="0"/>
                </a:defRPr>
              </a:lvl3pPr>
              <a:lvl4pPr marL="1600200" indent="-228600">
                <a:spcBef>
                  <a:spcPct val="20000"/>
                </a:spcBef>
                <a:defRPr sz="2400">
                  <a:solidFill>
                    <a:schemeClr val="tx2"/>
                  </a:solidFill>
                  <a:latin typeface="Tahoma" panose="020B0604030504040204" pitchFamily="34" charset="0"/>
                </a:defRPr>
              </a:lvl4pPr>
              <a:lvl5pPr marL="2057400" indent="-228600">
                <a:spcBef>
                  <a:spcPct val="20000"/>
                </a:spcBef>
                <a:defRPr sz="2400">
                  <a:solidFill>
                    <a:schemeClr val="tx2"/>
                  </a:solidFill>
                  <a:latin typeface="Tahoma" panose="020B0604030504040204" pitchFamily="34" charset="0"/>
                </a:defRPr>
              </a:lvl5pPr>
              <a:lvl6pPr marL="2514600" indent="-228600" eaLnBrk="0" fontAlgn="base" hangingPunct="0">
                <a:spcBef>
                  <a:spcPct val="20000"/>
                </a:spcBef>
                <a:spcAft>
                  <a:spcPct val="0"/>
                </a:spcAft>
                <a:defRPr sz="2400">
                  <a:solidFill>
                    <a:schemeClr val="tx2"/>
                  </a:solidFill>
                  <a:latin typeface="Tahoma" panose="020B0604030504040204" pitchFamily="34" charset="0"/>
                </a:defRPr>
              </a:lvl6pPr>
              <a:lvl7pPr marL="2971800" indent="-228600" eaLnBrk="0" fontAlgn="base" hangingPunct="0">
                <a:spcBef>
                  <a:spcPct val="20000"/>
                </a:spcBef>
                <a:spcAft>
                  <a:spcPct val="0"/>
                </a:spcAft>
                <a:defRPr sz="2400">
                  <a:solidFill>
                    <a:schemeClr val="tx2"/>
                  </a:solidFill>
                  <a:latin typeface="Tahoma" panose="020B0604030504040204" pitchFamily="34" charset="0"/>
                </a:defRPr>
              </a:lvl7pPr>
              <a:lvl8pPr marL="3429000" indent="-228600" eaLnBrk="0" fontAlgn="base" hangingPunct="0">
                <a:spcBef>
                  <a:spcPct val="20000"/>
                </a:spcBef>
                <a:spcAft>
                  <a:spcPct val="0"/>
                </a:spcAft>
                <a:defRPr sz="2400">
                  <a:solidFill>
                    <a:schemeClr val="tx2"/>
                  </a:solidFill>
                  <a:latin typeface="Tahoma" panose="020B0604030504040204" pitchFamily="34" charset="0"/>
                </a:defRPr>
              </a:lvl8pPr>
              <a:lvl9pPr marL="3886200" indent="-228600" eaLnBrk="0" fontAlgn="base" hangingPunct="0">
                <a:spcBef>
                  <a:spcPct val="20000"/>
                </a:spcBef>
                <a:spcAft>
                  <a:spcPct val="0"/>
                </a:spcAft>
                <a:defRPr sz="2400">
                  <a:solidFill>
                    <a:schemeClr val="tx2"/>
                  </a:solidFill>
                  <a:latin typeface="Tahoma" panose="020B0604030504040204" pitchFamily="34" charset="0"/>
                </a:defRPr>
              </a:lvl9pPr>
            </a:lstStyle>
            <a:p>
              <a:pPr marL="0" marR="0" lvl="0" indent="0" defTabSz="914400" eaLnBrk="1" fontAlgn="auto" latinLnBrk="0" hangingPunct="1">
                <a:lnSpc>
                  <a:spcPct val="100000"/>
                </a:lnSpc>
                <a:spcBef>
                  <a:spcPct val="50000"/>
                </a:spcBef>
                <a:spcAft>
                  <a:spcPts val="0"/>
                </a:spcAft>
                <a:buClrTx/>
                <a:buSzTx/>
                <a:buFontTx/>
                <a:buNone/>
                <a:tabLst/>
                <a:defRPr/>
              </a:pPr>
              <a:r>
                <a:rPr kumimoji="0" lang="en-GB" altLang="en-US" sz="1200" b="0" i="0" u="none" strike="noStrike" kern="0" cap="none" spc="0" normalizeH="0" baseline="0" noProof="0" dirty="0">
                  <a:ln>
                    <a:noFill/>
                  </a:ln>
                  <a:solidFill>
                    <a:srgbClr val="C00000"/>
                  </a:solidFill>
                  <a:effectLst/>
                  <a:uLnTx/>
                  <a:uFillTx/>
                  <a:latin typeface="Arial" panose="020B0604020202020204" pitchFamily="34" charset="0"/>
                </a:rPr>
                <a:t>9=IR3.8</a:t>
              </a:r>
            </a:p>
          </p:txBody>
        </p:sp>
      </p:grpSp>
      <p:sp>
        <p:nvSpPr>
          <p:cNvPr id="117" name="Rectangle 52"/>
          <p:cNvSpPr>
            <a:spLocks noChangeArrowheads="1"/>
          </p:cNvSpPr>
          <p:nvPr/>
        </p:nvSpPr>
        <p:spPr bwMode="auto">
          <a:xfrm>
            <a:off x="3084886" y="3766045"/>
            <a:ext cx="1327150" cy="1184275"/>
          </a:xfrm>
          <a:prstGeom prst="rect">
            <a:avLst/>
          </a:prstGeom>
          <a:noFill/>
          <a:ln w="38100" algn="ctr">
            <a:solidFill>
              <a:srgbClr val="001E59">
                <a:lumMod val="50000"/>
                <a:lumOff val="50000"/>
              </a:srgbClr>
            </a:solidFill>
            <a:prstDash val="sysDot"/>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defRPr sz="2400">
                <a:solidFill>
                  <a:schemeClr val="tx2"/>
                </a:solidFill>
                <a:latin typeface="Tahoma" panose="020B0604030504040204" pitchFamily="34" charset="0"/>
              </a:defRPr>
            </a:lvl1pPr>
            <a:lvl2pPr marL="742950" indent="-285750">
              <a:spcBef>
                <a:spcPct val="20000"/>
              </a:spcBef>
              <a:defRPr sz="2400">
                <a:solidFill>
                  <a:schemeClr val="tx2"/>
                </a:solidFill>
                <a:latin typeface="Tahoma" panose="020B0604030504040204" pitchFamily="34" charset="0"/>
              </a:defRPr>
            </a:lvl2pPr>
            <a:lvl3pPr marL="1143000" indent="-228600">
              <a:spcBef>
                <a:spcPct val="20000"/>
              </a:spcBef>
              <a:defRPr sz="2400">
                <a:solidFill>
                  <a:schemeClr val="tx2"/>
                </a:solidFill>
                <a:latin typeface="Tahoma" panose="020B0604030504040204" pitchFamily="34" charset="0"/>
              </a:defRPr>
            </a:lvl3pPr>
            <a:lvl4pPr marL="1600200" indent="-228600">
              <a:spcBef>
                <a:spcPct val="20000"/>
              </a:spcBef>
              <a:defRPr sz="2400">
                <a:solidFill>
                  <a:schemeClr val="tx2"/>
                </a:solidFill>
                <a:latin typeface="Tahoma" panose="020B0604030504040204" pitchFamily="34" charset="0"/>
              </a:defRPr>
            </a:lvl4pPr>
            <a:lvl5pPr marL="2057400" indent="-228600">
              <a:spcBef>
                <a:spcPct val="20000"/>
              </a:spcBef>
              <a:defRPr sz="2400">
                <a:solidFill>
                  <a:schemeClr val="tx2"/>
                </a:solidFill>
                <a:latin typeface="Tahoma" panose="020B0604030504040204" pitchFamily="34" charset="0"/>
              </a:defRPr>
            </a:lvl5pPr>
            <a:lvl6pPr marL="2514600" indent="-228600" eaLnBrk="0" fontAlgn="base" hangingPunct="0">
              <a:spcBef>
                <a:spcPct val="20000"/>
              </a:spcBef>
              <a:spcAft>
                <a:spcPct val="0"/>
              </a:spcAft>
              <a:defRPr sz="2400">
                <a:solidFill>
                  <a:schemeClr val="tx2"/>
                </a:solidFill>
                <a:latin typeface="Tahoma" panose="020B0604030504040204" pitchFamily="34" charset="0"/>
              </a:defRPr>
            </a:lvl6pPr>
            <a:lvl7pPr marL="2971800" indent="-228600" eaLnBrk="0" fontAlgn="base" hangingPunct="0">
              <a:spcBef>
                <a:spcPct val="20000"/>
              </a:spcBef>
              <a:spcAft>
                <a:spcPct val="0"/>
              </a:spcAft>
              <a:defRPr sz="2400">
                <a:solidFill>
                  <a:schemeClr val="tx2"/>
                </a:solidFill>
                <a:latin typeface="Tahoma" panose="020B0604030504040204" pitchFamily="34" charset="0"/>
              </a:defRPr>
            </a:lvl7pPr>
            <a:lvl8pPr marL="3429000" indent="-228600" eaLnBrk="0" fontAlgn="base" hangingPunct="0">
              <a:spcBef>
                <a:spcPct val="20000"/>
              </a:spcBef>
              <a:spcAft>
                <a:spcPct val="0"/>
              </a:spcAft>
              <a:defRPr sz="2400">
                <a:solidFill>
                  <a:schemeClr val="tx2"/>
                </a:solidFill>
                <a:latin typeface="Tahoma" panose="020B0604030504040204" pitchFamily="34" charset="0"/>
              </a:defRPr>
            </a:lvl8pPr>
            <a:lvl9pPr marL="3886200" indent="-228600" eaLnBrk="0" fontAlgn="base" hangingPunct="0">
              <a:spcBef>
                <a:spcPct val="20000"/>
              </a:spcBef>
              <a:spcAft>
                <a:spcPct val="0"/>
              </a:spcAft>
              <a:defRPr sz="2400">
                <a:solidFill>
                  <a:schemeClr val="tx2"/>
                </a:solidFill>
                <a:latin typeface="Tahoma" panose="020B0604030504040204" pitchFamily="34" charset="0"/>
              </a:defRPr>
            </a:lvl9pPr>
          </a:lstStyle>
          <a:p>
            <a:pPr marL="0" marR="0" lvl="0" indent="0" algn="ctr" defTabSz="914400" eaLnBrk="1" fontAlgn="auto" latinLnBrk="0" hangingPunct="1">
              <a:lnSpc>
                <a:spcPct val="100000"/>
              </a:lnSpc>
              <a:spcBef>
                <a:spcPct val="50000"/>
              </a:spcBef>
              <a:spcAft>
                <a:spcPts val="0"/>
              </a:spcAft>
              <a:buClrTx/>
              <a:buSzTx/>
              <a:buFontTx/>
              <a:buNone/>
              <a:tabLst/>
              <a:defRPr/>
            </a:pPr>
            <a:endParaRPr kumimoji="0" lang="en-US" altLang="en-US" sz="2000" b="0" i="0" u="none" strike="noStrike" kern="0" cap="none" spc="0" normalizeH="0" baseline="0" noProof="0">
              <a:ln>
                <a:noFill/>
              </a:ln>
              <a:solidFill>
                <a:srgbClr val="000000"/>
              </a:solidFill>
              <a:effectLst/>
              <a:uLnTx/>
              <a:uFillTx/>
              <a:latin typeface="Comic Sans MS" panose="030F0702030302020204" pitchFamily="66" charset="0"/>
            </a:endParaRPr>
          </a:p>
        </p:txBody>
      </p:sp>
      <p:sp>
        <p:nvSpPr>
          <p:cNvPr id="118" name="TextBox 58"/>
          <p:cNvSpPr txBox="1">
            <a:spLocks noChangeArrowheads="1"/>
          </p:cNvSpPr>
          <p:nvPr/>
        </p:nvSpPr>
        <p:spPr bwMode="auto">
          <a:xfrm>
            <a:off x="855423" y="2817088"/>
            <a:ext cx="2129109"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defRPr sz="2400">
                <a:solidFill>
                  <a:schemeClr val="tx2"/>
                </a:solidFill>
                <a:latin typeface="Tahoma" panose="020B0604030504040204" pitchFamily="34" charset="0"/>
              </a:defRPr>
            </a:lvl1pPr>
            <a:lvl2pPr marL="742950" indent="-285750">
              <a:spcBef>
                <a:spcPct val="20000"/>
              </a:spcBef>
              <a:defRPr sz="2400">
                <a:solidFill>
                  <a:schemeClr val="tx2"/>
                </a:solidFill>
                <a:latin typeface="Tahoma" panose="020B0604030504040204" pitchFamily="34" charset="0"/>
              </a:defRPr>
            </a:lvl2pPr>
            <a:lvl3pPr marL="1143000" indent="-228600">
              <a:spcBef>
                <a:spcPct val="20000"/>
              </a:spcBef>
              <a:defRPr sz="2400">
                <a:solidFill>
                  <a:schemeClr val="tx2"/>
                </a:solidFill>
                <a:latin typeface="Tahoma" panose="020B0604030504040204" pitchFamily="34" charset="0"/>
              </a:defRPr>
            </a:lvl3pPr>
            <a:lvl4pPr marL="1600200" indent="-228600">
              <a:spcBef>
                <a:spcPct val="20000"/>
              </a:spcBef>
              <a:defRPr sz="2400">
                <a:solidFill>
                  <a:schemeClr val="tx2"/>
                </a:solidFill>
                <a:latin typeface="Tahoma" panose="020B0604030504040204" pitchFamily="34" charset="0"/>
              </a:defRPr>
            </a:lvl4pPr>
            <a:lvl5pPr marL="2057400" indent="-228600">
              <a:spcBef>
                <a:spcPct val="20000"/>
              </a:spcBef>
              <a:defRPr sz="2400">
                <a:solidFill>
                  <a:schemeClr val="tx2"/>
                </a:solidFill>
                <a:latin typeface="Tahoma" panose="020B0604030504040204" pitchFamily="34" charset="0"/>
              </a:defRPr>
            </a:lvl5pPr>
            <a:lvl6pPr marL="2514600" indent="-228600" eaLnBrk="0" fontAlgn="base" hangingPunct="0">
              <a:spcBef>
                <a:spcPct val="20000"/>
              </a:spcBef>
              <a:spcAft>
                <a:spcPct val="0"/>
              </a:spcAft>
              <a:defRPr sz="2400">
                <a:solidFill>
                  <a:schemeClr val="tx2"/>
                </a:solidFill>
                <a:latin typeface="Tahoma" panose="020B0604030504040204" pitchFamily="34" charset="0"/>
              </a:defRPr>
            </a:lvl6pPr>
            <a:lvl7pPr marL="2971800" indent="-228600" eaLnBrk="0" fontAlgn="base" hangingPunct="0">
              <a:spcBef>
                <a:spcPct val="20000"/>
              </a:spcBef>
              <a:spcAft>
                <a:spcPct val="0"/>
              </a:spcAft>
              <a:defRPr sz="2400">
                <a:solidFill>
                  <a:schemeClr val="tx2"/>
                </a:solidFill>
                <a:latin typeface="Tahoma" panose="020B0604030504040204" pitchFamily="34" charset="0"/>
              </a:defRPr>
            </a:lvl7pPr>
            <a:lvl8pPr marL="3429000" indent="-228600" eaLnBrk="0" fontAlgn="base" hangingPunct="0">
              <a:spcBef>
                <a:spcPct val="20000"/>
              </a:spcBef>
              <a:spcAft>
                <a:spcPct val="0"/>
              </a:spcAft>
              <a:defRPr sz="2400">
                <a:solidFill>
                  <a:schemeClr val="tx2"/>
                </a:solidFill>
                <a:latin typeface="Tahoma" panose="020B0604030504040204" pitchFamily="34" charset="0"/>
              </a:defRPr>
            </a:lvl8pPr>
            <a:lvl9pPr marL="3886200" indent="-228600" eaLnBrk="0" fontAlgn="base" hangingPunct="0">
              <a:spcBef>
                <a:spcPct val="20000"/>
              </a:spcBef>
              <a:spcAft>
                <a:spcPct val="0"/>
              </a:spcAft>
              <a:defRPr sz="2400">
                <a:solidFill>
                  <a:schemeClr val="tx2"/>
                </a:solidFill>
                <a:latin typeface="Tahoma" panose="020B0604030504040204" pitchFamily="34"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r>
              <a:rPr kumimoji="0" lang="en-GB" altLang="en-US" sz="2000" b="0" i="0" u="none" strike="noStrike" kern="0" cap="none" spc="0" normalizeH="0" baseline="0" noProof="0" dirty="0">
                <a:ln>
                  <a:noFill/>
                </a:ln>
                <a:solidFill>
                  <a:srgbClr val="001E59">
                    <a:lumMod val="50000"/>
                    <a:lumOff val="50000"/>
                  </a:srgbClr>
                </a:solidFill>
                <a:effectLst/>
                <a:uLnTx/>
                <a:uFillTx/>
                <a:latin typeface="Tahoma" panose="020B0604030504040204" pitchFamily="34" charset="0"/>
              </a:rPr>
              <a:t>Solar</a:t>
            </a:r>
          </a:p>
          <a:p>
            <a:pPr marL="0" marR="0" lvl="0" indent="0" defTabSz="914400" eaLnBrk="1" fontAlgn="auto" latinLnBrk="0" hangingPunct="1">
              <a:lnSpc>
                <a:spcPct val="100000"/>
              </a:lnSpc>
              <a:spcBef>
                <a:spcPct val="0"/>
              </a:spcBef>
              <a:spcAft>
                <a:spcPts val="0"/>
              </a:spcAft>
              <a:buClrTx/>
              <a:buSzTx/>
              <a:buFontTx/>
              <a:buNone/>
              <a:tabLst/>
              <a:defRPr/>
            </a:pPr>
            <a:r>
              <a:rPr kumimoji="0" lang="en-GB" altLang="en-US" sz="2000" b="0" i="0" u="none" strike="noStrike" kern="0" cap="none" spc="0" normalizeH="0" baseline="0" noProof="0" dirty="0" smtClean="0">
                <a:ln>
                  <a:noFill/>
                </a:ln>
                <a:solidFill>
                  <a:srgbClr val="001E59">
                    <a:lumMod val="50000"/>
                    <a:lumOff val="50000"/>
                  </a:srgbClr>
                </a:solidFill>
                <a:effectLst/>
                <a:uLnTx/>
                <a:uFillTx/>
                <a:latin typeface="Tahoma" panose="020B0604030504040204" pitchFamily="34" charset="0"/>
              </a:rPr>
              <a:t>3.0 (1.0/0.5) km</a:t>
            </a:r>
          </a:p>
          <a:p>
            <a:pPr marL="0" marR="0" lvl="0" indent="0" defTabSz="914400" eaLnBrk="1" fontAlgn="auto" latinLnBrk="0" hangingPunct="1">
              <a:lnSpc>
                <a:spcPct val="100000"/>
              </a:lnSpc>
              <a:spcBef>
                <a:spcPct val="0"/>
              </a:spcBef>
              <a:spcAft>
                <a:spcPts val="0"/>
              </a:spcAft>
              <a:buClrTx/>
              <a:buSzTx/>
              <a:buFontTx/>
              <a:buNone/>
              <a:tabLst/>
              <a:defRPr/>
            </a:pPr>
            <a:endParaRPr kumimoji="0" lang="en-GB" altLang="en-US" sz="2000" b="0" i="0" u="none" strike="noStrike" kern="0" cap="none" spc="0" normalizeH="0" baseline="0" noProof="0" dirty="0">
              <a:ln>
                <a:noFill/>
              </a:ln>
              <a:solidFill>
                <a:srgbClr val="001E59">
                  <a:lumMod val="50000"/>
                  <a:lumOff val="50000"/>
                </a:srgbClr>
              </a:solidFill>
              <a:effectLst/>
              <a:uLnTx/>
              <a:uFillTx/>
              <a:latin typeface="Tahoma" panose="020B0604030504040204" pitchFamily="34" charset="0"/>
            </a:endParaRPr>
          </a:p>
          <a:p>
            <a:pPr marL="0" marR="0" lvl="0" indent="0" defTabSz="914400" eaLnBrk="1" fontAlgn="auto" latinLnBrk="0" hangingPunct="1">
              <a:lnSpc>
                <a:spcPct val="100000"/>
              </a:lnSpc>
              <a:spcBef>
                <a:spcPct val="0"/>
              </a:spcBef>
              <a:spcAft>
                <a:spcPts val="0"/>
              </a:spcAft>
              <a:buClrTx/>
              <a:buSzTx/>
              <a:buFontTx/>
              <a:buNone/>
              <a:tabLst/>
              <a:defRPr/>
            </a:pPr>
            <a:r>
              <a:rPr kumimoji="0" lang="en-GB" altLang="en-US" sz="2000" b="0" i="0" u="none" strike="noStrike" kern="0" cap="none" spc="0" normalizeH="0" baseline="0" noProof="0" dirty="0" smtClean="0">
                <a:ln>
                  <a:noFill/>
                </a:ln>
                <a:solidFill>
                  <a:srgbClr val="001E59">
                    <a:lumMod val="50000"/>
                    <a:lumOff val="50000"/>
                  </a:srgbClr>
                </a:solidFill>
                <a:effectLst/>
                <a:uLnTx/>
                <a:uFillTx/>
                <a:latin typeface="Tahoma" panose="020B0604030504040204" pitchFamily="34" charset="0"/>
              </a:rPr>
              <a:t>Thermal</a:t>
            </a:r>
            <a:endParaRPr kumimoji="0" lang="en-GB" altLang="en-US" sz="2000" b="0" i="0" u="none" strike="noStrike" kern="0" cap="none" spc="0" normalizeH="0" baseline="0" noProof="0" dirty="0">
              <a:ln>
                <a:noFill/>
              </a:ln>
              <a:solidFill>
                <a:srgbClr val="001E59">
                  <a:lumMod val="50000"/>
                  <a:lumOff val="50000"/>
                </a:srgbClr>
              </a:solidFill>
              <a:effectLst/>
              <a:uLnTx/>
              <a:uFillTx/>
              <a:latin typeface="Tahoma" panose="020B0604030504040204" pitchFamily="34" charset="0"/>
            </a:endParaRPr>
          </a:p>
          <a:p>
            <a:pPr marL="0" marR="0" lvl="0" indent="0" defTabSz="914400" eaLnBrk="1" fontAlgn="auto" latinLnBrk="0" hangingPunct="1">
              <a:lnSpc>
                <a:spcPct val="100000"/>
              </a:lnSpc>
              <a:spcBef>
                <a:spcPct val="0"/>
              </a:spcBef>
              <a:spcAft>
                <a:spcPts val="0"/>
              </a:spcAft>
              <a:buClrTx/>
              <a:buSzTx/>
              <a:buFontTx/>
              <a:buNone/>
              <a:tabLst/>
              <a:defRPr/>
            </a:pPr>
            <a:r>
              <a:rPr kumimoji="0" lang="en-GB" altLang="en-US" sz="2000" b="0" i="0" u="none" strike="noStrike" kern="0" cap="none" spc="0" normalizeH="0" baseline="0" noProof="0" dirty="0" smtClean="0">
                <a:ln>
                  <a:noFill/>
                </a:ln>
                <a:solidFill>
                  <a:srgbClr val="001E59">
                    <a:lumMod val="50000"/>
                    <a:lumOff val="50000"/>
                  </a:srgbClr>
                </a:solidFill>
                <a:effectLst/>
                <a:uLnTx/>
                <a:uFillTx/>
                <a:latin typeface="Tahoma" panose="020B0604030504040204" pitchFamily="34" charset="0"/>
              </a:rPr>
              <a:t>3.0 (2.0/1.0) km</a:t>
            </a:r>
            <a:endParaRPr kumimoji="0" lang="en-GB" altLang="en-US" sz="2000" b="0" i="0" u="none" strike="noStrike" kern="0" cap="none" spc="0" normalizeH="0" baseline="0" noProof="0" dirty="0">
              <a:ln>
                <a:noFill/>
              </a:ln>
              <a:solidFill>
                <a:srgbClr val="001E59">
                  <a:lumMod val="50000"/>
                  <a:lumOff val="50000"/>
                </a:srgbClr>
              </a:solidFill>
              <a:effectLst/>
              <a:uLnTx/>
              <a:uFillTx/>
              <a:latin typeface="Tahoma" panose="020B0604030504040204" pitchFamily="34" charset="0"/>
            </a:endParaRPr>
          </a:p>
        </p:txBody>
      </p:sp>
      <p:pic>
        <p:nvPicPr>
          <p:cNvPr id="61" name="Picture 60"/>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4146020" y="1973215"/>
            <a:ext cx="2160000" cy="216000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62" name="Picture 61"/>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863203" y="2317428"/>
            <a:ext cx="2160000" cy="216000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119" name="Picture 118"/>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5226020" y="4182020"/>
            <a:ext cx="2160000" cy="216000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120" name="Picture 119"/>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8518452" y="4418559"/>
            <a:ext cx="2330965" cy="216000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59" name="Picture 58"/>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2327931" y="3977759"/>
            <a:ext cx="2160000" cy="216000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60" name="Picture 59"/>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7201763" y="2208874"/>
            <a:ext cx="2160000" cy="2377109"/>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2" name="Rectangle 1"/>
          <p:cNvSpPr/>
          <p:nvPr/>
        </p:nvSpPr>
        <p:spPr>
          <a:xfrm>
            <a:off x="4150362" y="520156"/>
            <a:ext cx="3953116" cy="1107996"/>
          </a:xfrm>
          <a:prstGeom prst="rect">
            <a:avLst/>
          </a:prstGeom>
        </p:spPr>
        <p:txBody>
          <a:bodyPr wrap="square">
            <a:spAutoFit/>
          </a:bodyPr>
          <a:lstStyle/>
          <a:p>
            <a:r>
              <a:rPr lang="en-GB" sz="6600"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rPr>
              <a:t>Experts</a:t>
            </a:r>
            <a:endParaRPr lang="en-GB" sz="160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endParaRPr>
          </a:p>
        </p:txBody>
      </p:sp>
    </p:spTree>
    <p:extLst>
      <p:ext uri="{BB962C8B-B14F-4D97-AF65-F5344CB8AC3E}">
        <p14:creationId xmlns:p14="http://schemas.microsoft.com/office/powerpoint/2010/main" val="2741510757"/>
      </p:ext>
    </p:extLst>
  </p:cSld>
  <p:clrMapOvr>
    <a:masterClrMapping/>
  </p:clrMapOvr>
  <p:transition/>
  <p:timing>
    <p:tnLst>
      <p:par>
        <p:cTn id="1" dur="indefinite" restart="never" nodeType="tmRoot"/>
      </p:par>
    </p:tnLst>
  </p:timing>
</p:sld>
</file>

<file path=ppt/theme/theme1.xml><?xml version="1.0" encoding="utf-8"?>
<a:theme xmlns:a="http://schemas.openxmlformats.org/drawingml/2006/main" name="1_Applications Template">
  <a:themeElements>
    <a:clrScheme name="EUMETSAT 2021 Colours">
      <a:dk1>
        <a:srgbClr val="FFFFFF"/>
      </a:dk1>
      <a:lt1>
        <a:srgbClr val="00205B"/>
      </a:lt1>
      <a:dk2>
        <a:srgbClr val="38484E"/>
      </a:dk2>
      <a:lt2>
        <a:srgbClr val="5B7F95"/>
      </a:lt2>
      <a:accent1>
        <a:srgbClr val="00B5E2"/>
      </a:accent1>
      <a:accent2>
        <a:srgbClr val="EAAA00"/>
      </a:accent2>
      <a:accent3>
        <a:srgbClr val="00B2A9"/>
      </a:accent3>
      <a:accent4>
        <a:srgbClr val="FE5000"/>
      </a:accent4>
      <a:accent5>
        <a:srgbClr val="7C7FAB"/>
      </a:accent5>
      <a:accent6>
        <a:srgbClr val="D6D2C4"/>
      </a:accent6>
      <a:hlink>
        <a:srgbClr val="C5B9AC"/>
      </a:hlink>
      <a:folHlink>
        <a:srgbClr val="968C83"/>
      </a:folHlink>
    </a:clrScheme>
    <a:fontScheme name="EUMETSAT">
      <a:majorFont>
        <a:latin typeface="Bahnschrift SemiLight"/>
        <a:ea typeface=""/>
        <a:cs typeface=""/>
      </a:majorFont>
      <a:minorFont>
        <a:latin typeface="Bahnschrift 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bg2"/>
        </a:solidFill>
        <a:ln w="9525" cap="flat" cmpd="sng" algn="ctr">
          <a:noFill/>
          <a:prstDash val="solid"/>
          <a:round/>
          <a:headEnd type="none" w="med" len="med"/>
          <a:tailEnd type="none" w="med" len="med"/>
        </a:ln>
        <a:effectLst/>
      </a:spPr>
      <a:bodyPr vert="horz" wrap="square" lIns="36000" tIns="36000" rIns="36000" bIns="36000" numCol="1" anchor="t" anchorCtr="0" compatLnSpc="1">
        <a:prstTxWarp prst="textNoShape">
          <a:avLst/>
        </a:prstTxWarp>
      </a:bodyPr>
      <a:lstStyle>
        <a:defPPr marL="0" marR="0" indent="0" algn="l" defTabSz="914400" rtl="0" eaLnBrk="0" fontAlgn="base" latinLnBrk="0" hangingPunct="0">
          <a:lnSpc>
            <a:spcPct val="100000"/>
          </a:lnSpc>
          <a:spcBef>
            <a:spcPct val="50000"/>
          </a:spcBef>
          <a:spcAft>
            <a:spcPct val="0"/>
          </a:spcAft>
          <a:buClrTx/>
          <a:buSzTx/>
          <a:buFontTx/>
          <a:buNone/>
          <a:tabLst/>
          <a:defRPr kumimoji="0" lang="en-GB" sz="900" b="1" i="0" u="none" strike="noStrike" cap="none" normalizeH="0" baseline="0" smtClean="0">
            <a:ln>
              <a:noFill/>
            </a:ln>
            <a:solidFill>
              <a:schemeClr val="bg1"/>
            </a:solidFill>
            <a:effectLst/>
            <a:latin typeface="Tahoma" pitchFamily="34" charset="0"/>
          </a:defRPr>
        </a:defPPr>
      </a:lstStyle>
    </a:spDef>
    <a:lnDef>
      <a:spPr bwMode="auto">
        <a:xfrm>
          <a:off x="0" y="0"/>
          <a:ext cx="1" cy="1"/>
        </a:xfrm>
        <a:custGeom>
          <a:avLst/>
          <a:gdLst/>
          <a:ahLst/>
          <a:cxnLst/>
          <a:rect l="0" t="0" r="0" b="0"/>
          <a:pathLst/>
        </a:custGeom>
        <a:solidFill>
          <a:schemeClr val="bg2"/>
        </a:solidFill>
        <a:ln w="9525" cap="flat" cmpd="sng" algn="ctr">
          <a:noFill/>
          <a:prstDash val="solid"/>
          <a:round/>
          <a:headEnd type="none" w="med" len="med"/>
          <a:tailEnd type="none" w="med" len="med"/>
        </a:ln>
        <a:effectLst/>
      </a:spPr>
      <a:bodyPr vert="horz" wrap="square" lIns="36000" tIns="36000" rIns="36000" bIns="36000" numCol="1" anchor="t" anchorCtr="0" compatLnSpc="1">
        <a:prstTxWarp prst="textNoShape">
          <a:avLst/>
        </a:prstTxWarp>
      </a:bodyPr>
      <a:lstStyle>
        <a:defPPr marL="0" marR="0" indent="0" algn="l" defTabSz="914400" rtl="0" eaLnBrk="0" fontAlgn="base" latinLnBrk="0" hangingPunct="0">
          <a:lnSpc>
            <a:spcPct val="100000"/>
          </a:lnSpc>
          <a:spcBef>
            <a:spcPct val="50000"/>
          </a:spcBef>
          <a:spcAft>
            <a:spcPct val="0"/>
          </a:spcAft>
          <a:buClrTx/>
          <a:buSzTx/>
          <a:buFontTx/>
          <a:buNone/>
          <a:tabLst/>
          <a:defRPr kumimoji="0" lang="en-GB" sz="900" b="1" i="0" u="none" strike="noStrike" cap="none" normalizeH="0" baseline="0" smtClean="0">
            <a:ln>
              <a:noFill/>
            </a:ln>
            <a:solidFill>
              <a:schemeClr val="bg1"/>
            </a:solidFill>
            <a:effectLst/>
            <a:latin typeface="Tahoma" pitchFamily="34" charset="0"/>
          </a:defRPr>
        </a:defPPr>
      </a:lstStyle>
    </a:lnDef>
    <a:txDef>
      <a:spPr>
        <a:noFill/>
      </a:spPr>
      <a:bodyPr wrap="none" rtlCol="0">
        <a:spAutoFit/>
      </a:bodyPr>
      <a:lstStyle>
        <a:defPPr>
          <a:defRPr sz="1600" b="0" kern="100" spc="-100" dirty="0" err="1" smtClean="0">
            <a:solidFill>
              <a:schemeClr val="tx2"/>
            </a:solidFill>
            <a:latin typeface="Bahnschrift Light" panose="020B0502040204020203" pitchFamily="34" charset="0"/>
            <a:ea typeface="Roboto" panose="02000000000000000000" pitchFamily="2" charset="0"/>
          </a:defRPr>
        </a:defPPr>
      </a:lstStyle>
    </a:txDef>
  </a:objectDefaults>
  <a:extraClrSchemeLst>
    <a:extraClrScheme>
      <a:clrScheme name="1_EUM_template_v03 1">
        <a:dk1>
          <a:srgbClr val="002569"/>
        </a:dk1>
        <a:lt1>
          <a:srgbClr val="FFFFFF"/>
        </a:lt1>
        <a:dk2>
          <a:srgbClr val="002569"/>
        </a:dk2>
        <a:lt2>
          <a:srgbClr val="5F758D"/>
        </a:lt2>
        <a:accent1>
          <a:srgbClr val="FF9A00"/>
        </a:accent1>
        <a:accent2>
          <a:srgbClr val="9F2D20"/>
        </a:accent2>
        <a:accent3>
          <a:srgbClr val="FFFFFF"/>
        </a:accent3>
        <a:accent4>
          <a:srgbClr val="001E59"/>
        </a:accent4>
        <a:accent5>
          <a:srgbClr val="FFCAAA"/>
        </a:accent5>
        <a:accent6>
          <a:srgbClr val="90281C"/>
        </a:accent6>
        <a:hlink>
          <a:srgbClr val="7498C0"/>
        </a:hlink>
        <a:folHlink>
          <a:srgbClr val="929497"/>
        </a:folHlink>
      </a:clrScheme>
      <a:clrMap bg1="lt1" tx1="dk1" bg2="lt2" tx2="dk2" accent1="accent1" accent2="accent2" accent3="accent3" accent4="accent4" accent5="accent5" accent6="accent6" hlink="hlink" folHlink="folHlink"/>
    </a:extraClrScheme>
    <a:extraClrScheme>
      <a:clrScheme name="1_EUM_template_v03 2">
        <a:dk1>
          <a:srgbClr val="002569"/>
        </a:dk1>
        <a:lt1>
          <a:srgbClr val="FFFFFF"/>
        </a:lt1>
        <a:dk2>
          <a:srgbClr val="002569"/>
        </a:dk2>
        <a:lt2>
          <a:srgbClr val="5F758D"/>
        </a:lt2>
        <a:accent1>
          <a:srgbClr val="F6D0A9"/>
        </a:accent1>
        <a:accent2>
          <a:srgbClr val="EBCAE3"/>
        </a:accent2>
        <a:accent3>
          <a:srgbClr val="FFFFFF"/>
        </a:accent3>
        <a:accent4>
          <a:srgbClr val="001E59"/>
        </a:accent4>
        <a:accent5>
          <a:srgbClr val="FAE4D1"/>
        </a:accent5>
        <a:accent6>
          <a:srgbClr val="D5B7CE"/>
        </a:accent6>
        <a:hlink>
          <a:srgbClr val="4E2029"/>
        </a:hlink>
        <a:folHlink>
          <a:srgbClr val="423B69"/>
        </a:folHlink>
      </a:clrScheme>
      <a:clrMap bg1="lt1" tx1="dk1" bg2="lt2" tx2="dk2" accent1="accent1" accent2="accent2" accent3="accent3" accent4="accent4" accent5="accent5" accent6="accent6" hlink="hlink" folHlink="folHlink"/>
    </a:extraClrScheme>
    <a:extraClrScheme>
      <a:clrScheme name="1_EUM_template_v03 3">
        <a:dk1>
          <a:srgbClr val="002569"/>
        </a:dk1>
        <a:lt1>
          <a:srgbClr val="FFFFFF"/>
        </a:lt1>
        <a:dk2>
          <a:srgbClr val="002569"/>
        </a:dk2>
        <a:lt2>
          <a:srgbClr val="5F758D"/>
        </a:lt2>
        <a:accent1>
          <a:srgbClr val="5B97B1"/>
        </a:accent1>
        <a:accent2>
          <a:srgbClr val="F39600"/>
        </a:accent2>
        <a:accent3>
          <a:srgbClr val="FFFFFF"/>
        </a:accent3>
        <a:accent4>
          <a:srgbClr val="001E59"/>
        </a:accent4>
        <a:accent5>
          <a:srgbClr val="B5C9D5"/>
        </a:accent5>
        <a:accent6>
          <a:srgbClr val="DC8700"/>
        </a:accent6>
        <a:hlink>
          <a:srgbClr val="FFE4AE"/>
        </a:hlink>
        <a:folHlink>
          <a:srgbClr val="002A3D"/>
        </a:folHlink>
      </a:clrScheme>
      <a:clrMap bg1="lt1" tx1="dk1" bg2="lt2" tx2="dk2" accent1="accent1" accent2="accent2" accent3="accent3" accent4="accent4" accent5="accent5" accent6="accent6" hlink="hlink" folHlink="folHlink"/>
    </a:extraClrScheme>
    <a:extraClrScheme>
      <a:clrScheme name="1_EUM_template_v03 4">
        <a:dk1>
          <a:srgbClr val="002569"/>
        </a:dk1>
        <a:lt1>
          <a:srgbClr val="FFFFFF"/>
        </a:lt1>
        <a:dk2>
          <a:srgbClr val="002569"/>
        </a:dk2>
        <a:lt2>
          <a:srgbClr val="5F758D"/>
        </a:lt2>
        <a:accent1>
          <a:srgbClr val="003F80"/>
        </a:accent1>
        <a:accent2>
          <a:srgbClr val="BDD7EE"/>
        </a:accent2>
        <a:accent3>
          <a:srgbClr val="FFFFFF"/>
        </a:accent3>
        <a:accent4>
          <a:srgbClr val="001E59"/>
        </a:accent4>
        <a:accent5>
          <a:srgbClr val="AAAFC0"/>
        </a:accent5>
        <a:accent6>
          <a:srgbClr val="ABC3D8"/>
        </a:accent6>
        <a:hlink>
          <a:srgbClr val="FFD350"/>
        </a:hlink>
        <a:folHlink>
          <a:srgbClr val="EB6F3F"/>
        </a:folHlink>
      </a:clrScheme>
      <a:clrMap bg1="lt1" tx1="dk1" bg2="lt2" tx2="dk2" accent1="accent1" accent2="accent2" accent3="accent3" accent4="accent4" accent5="accent5" accent6="accent6" hlink="hlink" folHlink="folHlink"/>
    </a:extraClrScheme>
    <a:extraClrScheme>
      <a:clrScheme name="1_EUM_template_v03 5">
        <a:dk1>
          <a:srgbClr val="002569"/>
        </a:dk1>
        <a:lt1>
          <a:srgbClr val="FFFFFF"/>
        </a:lt1>
        <a:dk2>
          <a:srgbClr val="002569"/>
        </a:dk2>
        <a:lt2>
          <a:srgbClr val="5F758D"/>
        </a:lt2>
        <a:accent1>
          <a:srgbClr val="C75B12"/>
        </a:accent1>
        <a:accent2>
          <a:srgbClr val="003359"/>
        </a:accent2>
        <a:accent3>
          <a:srgbClr val="FFFFFF"/>
        </a:accent3>
        <a:accent4>
          <a:srgbClr val="001E59"/>
        </a:accent4>
        <a:accent5>
          <a:srgbClr val="E0B5AA"/>
        </a:accent5>
        <a:accent6>
          <a:srgbClr val="002D50"/>
        </a:accent6>
        <a:hlink>
          <a:srgbClr val="92A2BD"/>
        </a:hlink>
        <a:folHlink>
          <a:srgbClr val="C7B37F"/>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Presentation Landscape Template (Applications)" id="{D785BFDD-2E5B-4C55-920E-06CEA1B1407C}" vid="{68D8182D-4241-4F8F-9547-816F8DFF900F}"/>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Presentation Landscape Template (Applications) (1)</Template>
  <TotalTime>4886</TotalTime>
  <Words>1518</Words>
  <Application>Microsoft Office PowerPoint</Application>
  <PresentationFormat>Widescreen</PresentationFormat>
  <Paragraphs>355</Paragraphs>
  <Slides>53</Slides>
  <Notes>6</Notes>
  <HiddenSlides>0</HiddenSlides>
  <MMClips>1</MMClips>
  <ScaleCrop>false</ScaleCrop>
  <HeadingPairs>
    <vt:vector size="6" baseType="variant">
      <vt:variant>
        <vt:lpstr>Fonts Used</vt:lpstr>
      </vt:variant>
      <vt:variant>
        <vt:i4>16</vt:i4>
      </vt:variant>
      <vt:variant>
        <vt:lpstr>Theme</vt:lpstr>
      </vt:variant>
      <vt:variant>
        <vt:i4>1</vt:i4>
      </vt:variant>
      <vt:variant>
        <vt:lpstr>Slide Titles</vt:lpstr>
      </vt:variant>
      <vt:variant>
        <vt:i4>53</vt:i4>
      </vt:variant>
    </vt:vector>
  </HeadingPairs>
  <TitlesOfParts>
    <vt:vector size="70" baseType="lpstr">
      <vt:lpstr>Arial</vt:lpstr>
      <vt:lpstr>Bahnschrift Light</vt:lpstr>
      <vt:lpstr>Bahnschrift SemiBold</vt:lpstr>
      <vt:lpstr>Bahnschrift SemiLight</vt:lpstr>
      <vt:lpstr>Calibri</vt:lpstr>
      <vt:lpstr>Calibri Light</vt:lpstr>
      <vt:lpstr>Century Gothic</vt:lpstr>
      <vt:lpstr>Comic Sans MS</vt:lpstr>
      <vt:lpstr>Helvetica</vt:lpstr>
      <vt:lpstr>Roboto</vt:lpstr>
      <vt:lpstr>Roboto Light</vt:lpstr>
      <vt:lpstr>Roboto Medium</vt:lpstr>
      <vt:lpstr>Tahoma</vt:lpstr>
      <vt:lpstr>Times New Roman</vt:lpstr>
      <vt:lpstr>Verdana</vt:lpstr>
      <vt:lpstr>Wingdings</vt:lpstr>
      <vt:lpstr>1_Applications Template</vt:lpstr>
      <vt:lpstr>PowerPoint Presentation</vt:lpstr>
      <vt:lpstr>Agenda</vt:lpstr>
      <vt:lpstr>Agenda</vt:lpstr>
      <vt:lpstr>Earth, atmosphere, oceans – ‘panta rei’</vt:lpstr>
      <vt:lpstr>Photon to product</vt:lpstr>
      <vt:lpstr>Solar and IR </vt:lpstr>
      <vt:lpstr>Solar and IR </vt:lpstr>
      <vt:lpstr>Spectral channels</vt:lpstr>
      <vt:lpstr>Spectral utility</vt:lpstr>
      <vt:lpstr>Spectral utility</vt:lpstr>
      <vt:lpstr>Data exploration</vt:lpstr>
      <vt:lpstr>Data exploration</vt:lpstr>
      <vt:lpstr>Agenda</vt:lpstr>
      <vt:lpstr>#Single channel(s) – what part of spectra? </vt:lpstr>
      <vt:lpstr>Single channel(s) – wind shear detection, storm dynamics</vt:lpstr>
      <vt:lpstr>Single channel(s) – convergence line detection</vt:lpstr>
      <vt:lpstr>#Channel difference/ratio</vt:lpstr>
      <vt:lpstr>Channel differenc/ratio</vt:lpstr>
      <vt:lpstr>Channel differenc/ratio</vt:lpstr>
      <vt:lpstr>#Sandwich product</vt:lpstr>
      <vt:lpstr>‘Sandwich’ product</vt:lpstr>
      <vt:lpstr>‘Sandwich’ product</vt:lpstr>
      <vt:lpstr>‘Sandwich’ product</vt:lpstr>
      <vt:lpstr>#RGB products</vt:lpstr>
      <vt:lpstr>RGB products – applications - which channels..?</vt:lpstr>
      <vt:lpstr>RGB products – generic example</vt:lpstr>
      <vt:lpstr>RGB products</vt:lpstr>
      <vt:lpstr>RGB products - examples</vt:lpstr>
      <vt:lpstr>RGB products – components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Geophysical (L2+) products</vt:lpstr>
      <vt:lpstr>Geophysical (L2+) products </vt:lpstr>
      <vt:lpstr>Geophysical (L2+) products</vt:lpstr>
      <vt:lpstr>Geophysical (L2+) products</vt:lpstr>
      <vt:lpstr>Geophysical (L2+) products</vt:lpstr>
      <vt:lpstr>PowerPoint Presentation</vt:lpstr>
    </vt:vector>
  </TitlesOfParts>
  <Company>EUMETSAT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Ivan Smiljanic</dc:creator>
  <cp:lastModifiedBy>Ivan Smiljanic</cp:lastModifiedBy>
  <cp:revision>79</cp:revision>
  <cp:lastPrinted>2006-03-06T14:11:17Z</cp:lastPrinted>
  <dcterms:created xsi:type="dcterms:W3CDTF">2022-11-07T16:13:56Z</dcterms:created>
  <dcterms:modified xsi:type="dcterms:W3CDTF">2023-03-20T08:06:29Z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DM_DOCNUM">
    <vt:lpwstr>1250538</vt:lpwstr>
  </property>
  <property fmtid="{D5CDD505-2E9C-101B-9397-08002B2CF9AE}" pid="3" name="DM_DOCNAME">
    <vt:lpwstr>Presentation Landscape Template (Applications)</vt:lpwstr>
  </property>
  <property fmtid="{D5CDD505-2E9C-101B-9397-08002B2CF9AE}" pid="4" name="DM_AUTHOR">
    <vt:lpwstr>Anne-Flore Laloe</vt:lpwstr>
  </property>
  <property fmtid="{D5CDD505-2E9C-101B-9397-08002B2CF9AE}" pid="5" name="DM_E_DOC_NO">
    <vt:lpwstr>EUM/IM/TEM/21/1250538</vt:lpwstr>
  </property>
  <property fmtid="{D5CDD505-2E9C-101B-9397-08002B2CF9AE}" pid="6" name="DM_E_VER_NO">
    <vt:lpwstr>1B</vt:lpwstr>
  </property>
  <property fmtid="{D5CDD505-2E9C-101B-9397-08002B2CF9AE}" pid="7" name="DM_E_ISS_DATE">
    <vt:lpwstr>28 March 2022</vt:lpwstr>
  </property>
  <property fmtid="{D5CDD505-2E9C-101B-9397-08002B2CF9AE}" pid="8" name="DM_E_FROM_PERS2">
    <vt:lpwstr/>
  </property>
  <property fmtid="{D5CDD505-2E9C-101B-9397-08002B2CF9AE}" pid="9" name="DM_E_CONFID">
    <vt:lpwstr/>
  </property>
  <property fmtid="{D5CDD505-2E9C-101B-9397-08002B2CF9AE}" pid="10" name="DM_E_WBS_CODE">
    <vt:lpwstr/>
  </property>
  <property fmtid="{D5CDD505-2E9C-101B-9397-08002B2CF9AE}" pid="11" name="DM_E_DISTRIB">
    <vt:lpwstr/>
  </property>
  <property fmtid="{D5CDD505-2E9C-101B-9397-08002B2CF9AE}" pid="12" name="DIGITAL_SIGNATURE">
    <vt:lpwstr/>
  </property>
</Properties>
</file>