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64" r:id="rId4"/>
    <p:sldId id="258" r:id="rId5"/>
    <p:sldId id="259" r:id="rId6"/>
    <p:sldId id="265" r:id="rId7"/>
    <p:sldId id="263" r:id="rId8"/>
    <p:sldId id="261" r:id="rId9"/>
    <p:sldId id="291" r:id="rId10"/>
    <p:sldId id="266" r:id="rId11"/>
    <p:sldId id="292" r:id="rId12"/>
    <p:sldId id="293" r:id="rId13"/>
    <p:sldId id="296" r:id="rId14"/>
    <p:sldId id="366" r:id="rId15"/>
    <p:sldId id="297" r:id="rId16"/>
    <p:sldId id="371" r:id="rId17"/>
    <p:sldId id="363" r:id="rId18"/>
    <p:sldId id="348" r:id="rId19"/>
    <p:sldId id="367" r:id="rId20"/>
    <p:sldId id="368" r:id="rId21"/>
    <p:sldId id="369" r:id="rId22"/>
    <p:sldId id="370" r:id="rId23"/>
    <p:sldId id="364" r:id="rId24"/>
    <p:sldId id="306" r:id="rId25"/>
    <p:sldId id="350" r:id="rId26"/>
    <p:sldId id="353" r:id="rId27"/>
    <p:sldId id="355" r:id="rId28"/>
    <p:sldId id="365" r:id="rId29"/>
    <p:sldId id="328" r:id="rId30"/>
    <p:sldId id="361" r:id="rId31"/>
    <p:sldId id="262" r:id="rId32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PT Sans Narrow" panose="020B0506020203020204" pitchFamily="34" charset="77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BD3D9"/>
    <a:srgbClr val="E3ACE5"/>
    <a:srgbClr val="6ED7C9"/>
    <a:srgbClr val="75B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46"/>
    <p:restoredTop sz="94595"/>
  </p:normalViewPr>
  <p:slideViewPr>
    <p:cSldViewPr snapToGrid="0">
      <p:cViewPr varScale="1">
        <p:scale>
          <a:sx n="137" d="100"/>
          <a:sy n="137" d="100"/>
        </p:scale>
        <p:origin x="44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F08690-B02B-614D-B7F7-22699C97C3A1}" type="doc">
      <dgm:prSet loTypeId="urn:microsoft.com/office/officeart/2005/8/layout/chevron1" loCatId="" qsTypeId="urn:microsoft.com/office/officeart/2005/8/quickstyle/3d3" qsCatId="3D" csTypeId="urn:microsoft.com/office/officeart/2005/8/colors/accent3_4" csCatId="accent3" phldr="1"/>
      <dgm:spPr/>
    </dgm:pt>
    <dgm:pt modelId="{5B8F7FE9-4EEC-EF40-9F12-A2016F042DFA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GB" sz="1100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1. Deep trough  </a:t>
          </a:r>
          <a:endParaRPr lang="en-US" sz="11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AAA5DAB1-581E-2B4C-A70D-44EE7AA1141C}" type="parTrans" cxnId="{1A11EA28-7292-A640-887B-141C52E59218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CE8CC7B7-13F3-3C40-BEC4-E027919B4FF7}" type="sibTrans" cxnId="{1A11EA28-7292-A640-887B-141C52E59218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220AA261-5116-5942-B5E2-043E18C269F8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GB" sz="11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3. cold air mass</a:t>
          </a:r>
          <a:endParaRPr lang="en-US" sz="11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024261A6-CD5F-0A47-8869-CF2E7533A26E}" type="parTrans" cxnId="{451F8203-DE22-0D4F-8861-331433D81162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AD725CC5-9591-654E-91DF-1BC9B3C0B9CB}" type="sibTrans" cxnId="{451F8203-DE22-0D4F-8861-331433D81162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5DDF2A98-09CD-C049-AB4B-498D2BC476B6}">
      <dgm:prSet custT="1"/>
      <dgm:spPr/>
      <dgm:t>
        <a:bodyPr/>
        <a:lstStyle/>
        <a:p>
          <a:pPr rtl="0"/>
          <a:r>
            <a:rPr lang="en-GB" sz="1100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2. Amount of moisture </a:t>
          </a:r>
          <a:endParaRPr lang="en-GB" sz="11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E0FCDAF8-A99A-294D-A3CD-87C8CB3A376F}" type="parTrans" cxnId="{E41A954F-C9C4-274B-A98F-4BC5F38EBCF5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2349B686-D1CD-5441-A0D9-758A73FBF6BD}" type="sibTrans" cxnId="{E41A954F-C9C4-274B-A98F-4BC5F38EBCF5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669C79F3-E25C-CE47-94C4-75598FCE52E5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100" b="1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4. High temperatures</a:t>
          </a:r>
          <a:endParaRPr lang="en-US" sz="1100" b="1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AD78334E-F387-234A-B126-5FFF0ABB9AB6}" type="parTrans" cxnId="{2F9A5B30-6CBD-F54F-892E-FF4E12105931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9B85F3A7-91E1-464E-88A8-B7178EB1045D}" type="sibTrans" cxnId="{2F9A5B30-6CBD-F54F-892E-FF4E12105931}">
      <dgm:prSet/>
      <dgm:spPr/>
      <dgm:t>
        <a:bodyPr/>
        <a:lstStyle/>
        <a:p>
          <a:endParaRPr lang="en-US" sz="1800" b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</a:endParaRPr>
        </a:p>
      </dgm:t>
    </dgm:pt>
    <dgm:pt modelId="{2CD6A1E4-EF6F-4942-A44F-11A9280CEA68}" type="pres">
      <dgm:prSet presAssocID="{85F08690-B02B-614D-B7F7-22699C97C3A1}" presName="Name0" presStyleCnt="0">
        <dgm:presLayoutVars>
          <dgm:dir/>
          <dgm:animLvl val="lvl"/>
          <dgm:resizeHandles val="exact"/>
        </dgm:presLayoutVars>
      </dgm:prSet>
      <dgm:spPr/>
    </dgm:pt>
    <dgm:pt modelId="{5A826FD0-1005-4E48-B040-EF0314E53E20}" type="pres">
      <dgm:prSet presAssocID="{5B8F7FE9-4EEC-EF40-9F12-A2016F042DF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E8BD55A-24E3-9B41-B272-24B70F068C30}" type="pres">
      <dgm:prSet presAssocID="{CE8CC7B7-13F3-3C40-BEC4-E027919B4FF7}" presName="parTxOnlySpace" presStyleCnt="0"/>
      <dgm:spPr/>
    </dgm:pt>
    <dgm:pt modelId="{EBEC0993-C225-0B47-9022-007EA57D5067}" type="pres">
      <dgm:prSet presAssocID="{5DDF2A98-09CD-C049-AB4B-498D2BC476B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121EADE-3E2F-544F-A0D9-D9B227EA97C6}" type="pres">
      <dgm:prSet presAssocID="{2349B686-D1CD-5441-A0D9-758A73FBF6BD}" presName="parTxOnlySpace" presStyleCnt="0"/>
      <dgm:spPr/>
    </dgm:pt>
    <dgm:pt modelId="{25637EBD-7464-2F42-BD48-E1289735F3ED}" type="pres">
      <dgm:prSet presAssocID="{220AA261-5116-5942-B5E2-043E18C269F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C5FF2BF-68C1-604E-8C20-05481F69A496}" type="pres">
      <dgm:prSet presAssocID="{AD725CC5-9591-654E-91DF-1BC9B3C0B9CB}" presName="parTxOnlySpace" presStyleCnt="0"/>
      <dgm:spPr/>
    </dgm:pt>
    <dgm:pt modelId="{44972DFF-B0F0-1B49-A88E-A59B9CC88C93}" type="pres">
      <dgm:prSet presAssocID="{669C79F3-E25C-CE47-94C4-75598FCE52E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51F8203-DE22-0D4F-8861-331433D81162}" srcId="{85F08690-B02B-614D-B7F7-22699C97C3A1}" destId="{220AA261-5116-5942-B5E2-043E18C269F8}" srcOrd="2" destOrd="0" parTransId="{024261A6-CD5F-0A47-8869-CF2E7533A26E}" sibTransId="{AD725CC5-9591-654E-91DF-1BC9B3C0B9CB}"/>
    <dgm:cxn modelId="{1A11EA28-7292-A640-887B-141C52E59218}" srcId="{85F08690-B02B-614D-B7F7-22699C97C3A1}" destId="{5B8F7FE9-4EEC-EF40-9F12-A2016F042DFA}" srcOrd="0" destOrd="0" parTransId="{AAA5DAB1-581E-2B4C-A70D-44EE7AA1141C}" sibTransId="{CE8CC7B7-13F3-3C40-BEC4-E027919B4FF7}"/>
    <dgm:cxn modelId="{3FE5862F-014B-3E4E-9256-008213A48D4D}" type="presOf" srcId="{669C79F3-E25C-CE47-94C4-75598FCE52E5}" destId="{44972DFF-B0F0-1B49-A88E-A59B9CC88C93}" srcOrd="0" destOrd="0" presId="urn:microsoft.com/office/officeart/2005/8/layout/chevron1"/>
    <dgm:cxn modelId="{2F9A5B30-6CBD-F54F-892E-FF4E12105931}" srcId="{85F08690-B02B-614D-B7F7-22699C97C3A1}" destId="{669C79F3-E25C-CE47-94C4-75598FCE52E5}" srcOrd="3" destOrd="0" parTransId="{AD78334E-F387-234A-B126-5FFF0ABB9AB6}" sibTransId="{9B85F3A7-91E1-464E-88A8-B7178EB1045D}"/>
    <dgm:cxn modelId="{DE550F37-0603-0A40-9F24-285C1C9279DE}" type="presOf" srcId="{220AA261-5116-5942-B5E2-043E18C269F8}" destId="{25637EBD-7464-2F42-BD48-E1289735F3ED}" srcOrd="0" destOrd="0" presId="urn:microsoft.com/office/officeart/2005/8/layout/chevron1"/>
    <dgm:cxn modelId="{E41A954F-C9C4-274B-A98F-4BC5F38EBCF5}" srcId="{85F08690-B02B-614D-B7F7-22699C97C3A1}" destId="{5DDF2A98-09CD-C049-AB4B-498D2BC476B6}" srcOrd="1" destOrd="0" parTransId="{E0FCDAF8-A99A-294D-A3CD-87C8CB3A376F}" sibTransId="{2349B686-D1CD-5441-A0D9-758A73FBF6BD}"/>
    <dgm:cxn modelId="{A6E048AD-75D1-634C-A020-A6F39074D0E8}" type="presOf" srcId="{85F08690-B02B-614D-B7F7-22699C97C3A1}" destId="{2CD6A1E4-EF6F-4942-A44F-11A9280CEA68}" srcOrd="0" destOrd="0" presId="urn:microsoft.com/office/officeart/2005/8/layout/chevron1"/>
    <dgm:cxn modelId="{110E15C6-462A-724A-8C19-680BFE98D99F}" type="presOf" srcId="{5B8F7FE9-4EEC-EF40-9F12-A2016F042DFA}" destId="{5A826FD0-1005-4E48-B040-EF0314E53E20}" srcOrd="0" destOrd="0" presId="urn:microsoft.com/office/officeart/2005/8/layout/chevron1"/>
    <dgm:cxn modelId="{5A380CD7-23B1-C84D-A0EB-03C956773B78}" type="presOf" srcId="{5DDF2A98-09CD-C049-AB4B-498D2BC476B6}" destId="{EBEC0993-C225-0B47-9022-007EA57D5067}" srcOrd="0" destOrd="0" presId="urn:microsoft.com/office/officeart/2005/8/layout/chevron1"/>
    <dgm:cxn modelId="{3CC3A595-4925-A041-9764-5BEF21649EE1}" type="presParOf" srcId="{2CD6A1E4-EF6F-4942-A44F-11A9280CEA68}" destId="{5A826FD0-1005-4E48-B040-EF0314E53E20}" srcOrd="0" destOrd="0" presId="urn:microsoft.com/office/officeart/2005/8/layout/chevron1"/>
    <dgm:cxn modelId="{3114F80D-5B93-AE46-BB09-F9D703BC0D21}" type="presParOf" srcId="{2CD6A1E4-EF6F-4942-A44F-11A9280CEA68}" destId="{CE8BD55A-24E3-9B41-B272-24B70F068C30}" srcOrd="1" destOrd="0" presId="urn:microsoft.com/office/officeart/2005/8/layout/chevron1"/>
    <dgm:cxn modelId="{69C601DA-C6F5-C641-9D8D-8CC6BDEB6BA3}" type="presParOf" srcId="{2CD6A1E4-EF6F-4942-A44F-11A9280CEA68}" destId="{EBEC0993-C225-0B47-9022-007EA57D5067}" srcOrd="2" destOrd="0" presId="urn:microsoft.com/office/officeart/2005/8/layout/chevron1"/>
    <dgm:cxn modelId="{8597E910-7965-B142-A1E3-45D85DDD54CD}" type="presParOf" srcId="{2CD6A1E4-EF6F-4942-A44F-11A9280CEA68}" destId="{A121EADE-3E2F-544F-A0D9-D9B227EA97C6}" srcOrd="3" destOrd="0" presId="urn:microsoft.com/office/officeart/2005/8/layout/chevron1"/>
    <dgm:cxn modelId="{E7E2AA7D-A14E-CC49-B338-DBCBBDE4A804}" type="presParOf" srcId="{2CD6A1E4-EF6F-4942-A44F-11A9280CEA68}" destId="{25637EBD-7464-2F42-BD48-E1289735F3ED}" srcOrd="4" destOrd="0" presId="urn:microsoft.com/office/officeart/2005/8/layout/chevron1"/>
    <dgm:cxn modelId="{897D08A9-1A55-F740-AA17-9F126C190769}" type="presParOf" srcId="{2CD6A1E4-EF6F-4942-A44F-11A9280CEA68}" destId="{AC5FF2BF-68C1-604E-8C20-05481F69A496}" srcOrd="5" destOrd="0" presId="urn:microsoft.com/office/officeart/2005/8/layout/chevron1"/>
    <dgm:cxn modelId="{7974CBFE-A86A-5C4F-BB88-6C9B9FB5D7AA}" type="presParOf" srcId="{2CD6A1E4-EF6F-4942-A44F-11A9280CEA68}" destId="{44972DFF-B0F0-1B49-A88E-A59B9CC88C93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EDD996-BA65-D646-A884-D201EF01589E}" type="doc">
      <dgm:prSet loTypeId="urn:microsoft.com/office/officeart/2005/8/layout/orgChart1" loCatId="hierarchy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715B809B-9347-9349-98A2-7A5115353FE0}">
      <dgm:prSet phldrT="[Text]" custT="1"/>
      <dgm:spPr/>
      <dgm:t>
        <a:bodyPr/>
        <a:lstStyle/>
        <a:p>
          <a:r>
            <a:rPr lang="en-US" sz="2000" b="1" dirty="0">
              <a:solidFill>
                <a:schemeClr val="accent3"/>
              </a:solidFill>
              <a:latin typeface="PT Sans" panose="020B0503020203020204" pitchFamily="34" charset="77"/>
              <a:cs typeface="Times New Roman" panose="02020603050405020304" pitchFamily="18" charset="0"/>
            </a:rPr>
            <a:t>Shamal wind/ Dust</a:t>
          </a:r>
          <a:endParaRPr lang="en-US" sz="2000" dirty="0">
            <a:solidFill>
              <a:schemeClr val="accent3"/>
            </a:solidFill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3D9CB677-AB84-F647-A278-54C1C0FE9F74}" type="parTrans" cxnId="{2D3B8848-FCE5-324A-963F-DBAE6BD55E04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2214C342-FADC-9A42-8AD2-DDF42982A8DC}" type="sibTrans" cxnId="{2D3B8848-FCE5-324A-963F-DBAE6BD55E04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E5DBD1EC-A782-8944-A0AC-79304E737A74}">
      <dgm:prSet phldrT="[Text]" custT="1"/>
      <dgm:spPr/>
      <dgm:t>
        <a:bodyPr/>
        <a:lstStyle/>
        <a:p>
          <a:pPr rtl="0"/>
          <a:r>
            <a:rPr lang="en-US" sz="1800" b="1" dirty="0">
              <a:solidFill>
                <a:schemeClr val="accent3">
                  <a:lumMod val="50000"/>
                </a:schemeClr>
              </a:solidFill>
              <a:latin typeface="PT Sans" panose="020B0503020203020204" pitchFamily="34" charset="77"/>
              <a:cs typeface="Times New Roman" panose="02020603050405020304" pitchFamily="18" charset="0"/>
            </a:rPr>
            <a:t>Background</a:t>
          </a:r>
        </a:p>
      </dgm:t>
    </dgm:pt>
    <dgm:pt modelId="{1965973D-1EA2-9A46-A835-01B9834C5040}" type="parTrans" cxnId="{31D6C161-8AD0-0D42-8C6A-A5627EB8F9FB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3C3F5E65-F7CF-2143-80EC-128A374FB8EE}" type="sibTrans" cxnId="{31D6C161-8AD0-0D42-8C6A-A5627EB8F9FB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6CAD9744-726A-764A-8C00-CEFC9AB21D22}">
      <dgm:prSet phldrT="[Text]" custT="1"/>
      <dgm:spPr/>
      <dgm:t>
        <a:bodyPr/>
        <a:lstStyle/>
        <a:p>
          <a:pPr rtl="0"/>
          <a:r>
            <a:rPr lang="en-US" sz="1800" b="1" dirty="0">
              <a:solidFill>
                <a:schemeClr val="accent3">
                  <a:lumMod val="50000"/>
                </a:schemeClr>
              </a:solidFill>
              <a:latin typeface="PT Sans" panose="020B0503020203020204" pitchFamily="34" charset="77"/>
              <a:cs typeface="Times New Roman" panose="02020603050405020304" pitchFamily="18" charset="0"/>
            </a:rPr>
            <a:t>Effects</a:t>
          </a:r>
        </a:p>
      </dgm:t>
    </dgm:pt>
    <dgm:pt modelId="{912904A2-779D-F042-8962-CDCE74B93A32}" type="parTrans" cxnId="{976FA00E-4BB7-B44B-B8E3-4943AA7E32B4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57F83C02-E715-0046-BE85-2287DE8868DB}" type="sibTrans" cxnId="{976FA00E-4BB7-B44B-B8E3-4943AA7E32B4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C27FD925-5386-C148-BCC7-7DE3C3225C92}">
      <dgm:prSet phldrT="[Text]" custT="1"/>
      <dgm:spPr/>
      <dgm:t>
        <a:bodyPr/>
        <a:lstStyle/>
        <a:p>
          <a:pPr rtl="0"/>
          <a:r>
            <a:rPr lang="en-US" sz="1100">
              <a:latin typeface="PT Sans" panose="020B0503020203020204" pitchFamily="34" charset="77"/>
              <a:cs typeface="Times New Roman" panose="02020603050405020304" pitchFamily="18" charset="0"/>
            </a:rPr>
            <a:t>Cold air </a:t>
          </a:r>
          <a:endParaRPr lang="en-US" sz="1100" dirty="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FD8BB7D9-C9B4-4E44-ABDF-8EF83E3E92C6}" type="parTrans" cxnId="{E194ABC3-C712-264C-B20C-574F12CFF6E1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BD39CBA8-B396-3C41-8CB4-D261C520BDE3}" type="sibTrans" cxnId="{E194ABC3-C712-264C-B20C-574F12CFF6E1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03FC2260-D4FB-8945-80E6-4CE1CE152520}">
      <dgm:prSet phldrT="[Text]" custT="1"/>
      <dgm:spPr/>
      <dgm:t>
        <a:bodyPr/>
        <a:lstStyle/>
        <a:p>
          <a:r>
            <a:rPr lang="en-US" sz="1100" dirty="0">
              <a:latin typeface="PT Sans" panose="020B0503020203020204" pitchFamily="34" charset="77"/>
              <a:cs typeface="Times New Roman" panose="02020603050405020304" pitchFamily="18" charset="0"/>
            </a:rPr>
            <a:t>Decrement in Temperatures.</a:t>
          </a:r>
        </a:p>
      </dgm:t>
    </dgm:pt>
    <dgm:pt modelId="{D5D3434A-51D9-D548-89EB-C1E0D2AD6775}" type="parTrans" cxnId="{BD7F57D6-0F88-974A-AFDE-CF87D59E393D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297E1399-59DC-B94E-B291-0D79B5BFD212}" type="sibTrans" cxnId="{BD7F57D6-0F88-974A-AFDE-CF87D59E393D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7A540D7D-CE7A-B24D-A5D3-B8DFA345383E}">
      <dgm:prSet custT="1"/>
      <dgm:spPr/>
      <dgm:t>
        <a:bodyPr/>
        <a:lstStyle/>
        <a:p>
          <a:pPr rtl="0"/>
          <a:r>
            <a:rPr lang="en-US" altLang="en-US" sz="1100" cap="none" dirty="0">
              <a:latin typeface="PT Sans" panose="020B0503020203020204" pitchFamily="34" charset="77"/>
              <a:cs typeface="Times New Roman" panose="02020603050405020304" pitchFamily="18" charset="0"/>
            </a:rPr>
            <a:t>Is a northwesterly wind blowing over Iraq and the Arabian Peninsula, often strong during the day and weaken at night.</a:t>
          </a:r>
          <a:endParaRPr lang="en-US" altLang="en-US" sz="1100" cap="none" baseline="30000" dirty="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90C2CAD3-2674-3F47-964F-5DE86C6B0F91}" type="parTrans" cxnId="{DE0362A1-E521-FD42-9FE4-C5B51CA952F6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F1CE95E4-DAF6-D146-ABD8-CB5E84CFC9CA}" type="sibTrans" cxnId="{DE0362A1-E521-FD42-9FE4-C5B51CA952F6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72FCC310-8F78-E84D-95AA-B061EBB79AE7}">
      <dgm:prSet custT="1"/>
      <dgm:spPr/>
      <dgm:t>
        <a:bodyPr/>
        <a:lstStyle/>
        <a:p>
          <a:pPr algn="ctr" rtl="0"/>
          <a:r>
            <a:rPr lang="en-US" altLang="en-US" sz="1100" cap="none">
              <a:latin typeface="PT Sans" panose="020B0503020203020204" pitchFamily="34" charset="77"/>
              <a:cs typeface="Times New Roman" panose="02020603050405020304" pitchFamily="18" charset="0"/>
            </a:rPr>
            <a:t>This weather effect occurs anywhere from once to several times a year, mostly in summer but sometimes in winter.</a:t>
          </a:r>
          <a:endParaRPr lang="en-US" altLang="en-US" sz="1100" cap="none" baseline="30000" dirty="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B807A8A7-0826-E34A-BD62-44014B4A9BF3}" type="parTrans" cxnId="{04400CE6-C98E-344E-A783-75BA1D0F7B95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F2D17CB8-3FB0-4146-8AA4-73E7EB5E9D71}" type="sibTrans" cxnId="{04400CE6-C98E-344E-A783-75BA1D0F7B95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61F724F9-3115-6C41-8B66-D02F21766C4B}">
      <dgm:prSet custT="1"/>
      <dgm:spPr/>
      <dgm:t>
        <a:bodyPr/>
        <a:lstStyle/>
        <a:p>
          <a:pPr rtl="0"/>
          <a:r>
            <a:rPr lang="en-US" altLang="en-US" sz="1100" cap="none" dirty="0">
              <a:latin typeface="PT Sans" panose="020B0503020203020204" pitchFamily="34" charset="77"/>
              <a:cs typeface="Times New Roman" panose="02020603050405020304" pitchFamily="18" charset="0"/>
            </a:rPr>
            <a:t>The resulting wind typically creates large sandstorm and dust storm over the region.</a:t>
          </a:r>
          <a:endParaRPr lang="en-US" sz="1100" dirty="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D6F8FE84-4FDC-C44A-BD55-4569706D0432}" type="parTrans" cxnId="{94E17226-18C1-BD42-84D5-086456C3B284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CC2FDE1F-DEC9-7846-92B7-C0D7F595FE19}" type="sibTrans" cxnId="{94E17226-18C1-BD42-84D5-086456C3B284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45C53BE6-A99B-2945-97E7-12F9547A7249}">
      <dgm:prSet phldrT="[Text]" custT="1"/>
      <dgm:spPr/>
      <dgm:t>
        <a:bodyPr/>
        <a:lstStyle/>
        <a:p>
          <a:pPr rtl="0"/>
          <a:r>
            <a:rPr lang="en-US" sz="1100" dirty="0">
              <a:latin typeface="PT Sans" panose="020B0503020203020204" pitchFamily="34" charset="77"/>
              <a:cs typeface="Times New Roman" panose="02020603050405020304" pitchFamily="18" charset="0"/>
            </a:rPr>
            <a:t>Band of clouds ahead of blowing dust</a:t>
          </a:r>
        </a:p>
      </dgm:t>
    </dgm:pt>
    <dgm:pt modelId="{00C26B9B-4FD9-C042-BBDD-1FA65708F25B}" type="parTrans" cxnId="{5B788AF9-BB19-5541-98EA-1CAE27C46BA0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CA25CDA4-474B-624C-9F8D-5DD22C302CE1}" type="sibTrans" cxnId="{5B788AF9-BB19-5541-98EA-1CAE27C46BA0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C7522FC3-481A-1A42-953A-0898E64E72DA}">
      <dgm:prSet phldrT="[Text]" custT="1"/>
      <dgm:spPr/>
      <dgm:t>
        <a:bodyPr/>
        <a:lstStyle/>
        <a:p>
          <a:pPr rtl="0"/>
          <a:r>
            <a:rPr lang="en-US" sz="1100">
              <a:latin typeface="PT Sans" panose="020B0503020203020204" pitchFamily="34" charset="77"/>
              <a:cs typeface="Times New Roman" panose="02020603050405020304" pitchFamily="18" charset="0"/>
            </a:rPr>
            <a:t>Blowing dust  </a:t>
          </a:r>
          <a:endParaRPr lang="en-US" sz="1100" dirty="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505CFAE6-737B-7F4F-8F7D-C958A6A18D7A}" type="parTrans" cxnId="{73FF64D5-AFC1-A245-AF32-F6EB6685A34C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918B1029-CFA5-304E-9B00-E3D0F33A7C54}" type="sibTrans" cxnId="{73FF64D5-AFC1-A245-AF32-F6EB6685A34C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58EAA36B-C81E-8543-8EE6-2057F642C745}">
      <dgm:prSet phldrT="[Text]" custT="1"/>
      <dgm:spPr/>
      <dgm:t>
        <a:bodyPr/>
        <a:lstStyle/>
        <a:p>
          <a:pPr rtl="0"/>
          <a:r>
            <a:rPr lang="en-US" sz="1100" dirty="0">
              <a:latin typeface="PT Sans" panose="020B0503020203020204" pitchFamily="34" charset="77"/>
              <a:cs typeface="Times New Roman" panose="02020603050405020304" pitchFamily="18" charset="0"/>
            </a:rPr>
            <a:t>Disrupted human activities.</a:t>
          </a:r>
        </a:p>
      </dgm:t>
    </dgm:pt>
    <dgm:pt modelId="{59DB45A5-539D-5A4B-B569-5129B352AED0}" type="parTrans" cxnId="{B428A9FD-D121-AF44-8E1B-1DE759DD77DF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315B191C-E53C-C547-9F0D-10204F6B8A51}" type="sibTrans" cxnId="{B428A9FD-D121-AF44-8E1B-1DE759DD77DF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428C68C8-34D2-7A42-8879-9208F61201BA}">
      <dgm:prSet phldrT="[Text]" custT="1"/>
      <dgm:spPr/>
      <dgm:t>
        <a:bodyPr/>
        <a:lstStyle/>
        <a:p>
          <a:pPr rtl="0"/>
          <a:r>
            <a:rPr lang="en-US" sz="1100" dirty="0">
              <a:latin typeface="PT Sans" panose="020B0503020203020204" pitchFamily="34" charset="77"/>
              <a:cs typeface="Times New Roman" panose="02020603050405020304" pitchFamily="18" charset="0"/>
            </a:rPr>
            <a:t>Increases wave heights</a:t>
          </a:r>
        </a:p>
      </dgm:t>
    </dgm:pt>
    <dgm:pt modelId="{A7F81343-4237-FC4F-B8C0-FEEB390F349F}" type="parTrans" cxnId="{DCC5BC3B-9A77-EA41-829E-962D8C5BFCC6}">
      <dgm:prSet/>
      <dgm:spPr/>
      <dgm:t>
        <a:bodyPr/>
        <a:lstStyle/>
        <a:p>
          <a:endParaRPr lang="en-US" sz="1400">
            <a:latin typeface="PT Sans" panose="020B0503020203020204" pitchFamily="34" charset="77"/>
            <a:cs typeface="Times New Roman" panose="02020603050405020304" pitchFamily="18" charset="0"/>
          </a:endParaRPr>
        </a:p>
      </dgm:t>
    </dgm:pt>
    <dgm:pt modelId="{E1B4C6C5-61DE-E04E-8F44-AB01D89900C4}" type="sibTrans" cxnId="{DCC5BC3B-9A77-EA41-829E-962D8C5BFCC6}">
      <dgm:prSet/>
      <dgm:spPr/>
      <dgm:t>
        <a:bodyPr/>
        <a:lstStyle/>
        <a:p>
          <a:endParaRPr lang="en-US" sz="1400">
            <a:latin typeface="PT Sans" panose="020B0503020203020204" pitchFamily="34" charset="77"/>
          </a:endParaRPr>
        </a:p>
      </dgm:t>
    </dgm:pt>
    <dgm:pt modelId="{56F7C9E7-EFA1-3445-90A3-F724141D046A}" type="pres">
      <dgm:prSet presAssocID="{AFEDD996-BA65-D646-A884-D201EF01589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23D3963-9400-9543-AD06-D068AF123C9E}" type="pres">
      <dgm:prSet presAssocID="{715B809B-9347-9349-98A2-7A5115353FE0}" presName="hierRoot1" presStyleCnt="0">
        <dgm:presLayoutVars>
          <dgm:hierBranch val="hang"/>
        </dgm:presLayoutVars>
      </dgm:prSet>
      <dgm:spPr/>
    </dgm:pt>
    <dgm:pt modelId="{A51F8232-2A70-AA4C-B8E2-88F3E880A0B3}" type="pres">
      <dgm:prSet presAssocID="{715B809B-9347-9349-98A2-7A5115353FE0}" presName="rootComposite1" presStyleCnt="0"/>
      <dgm:spPr/>
    </dgm:pt>
    <dgm:pt modelId="{FFC5488C-CD02-5E40-919E-8539B3F8E6BE}" type="pres">
      <dgm:prSet presAssocID="{715B809B-9347-9349-98A2-7A5115353FE0}" presName="rootText1" presStyleLbl="node0" presStyleIdx="0" presStyleCnt="1" custScaleX="192732" custScaleY="63687">
        <dgm:presLayoutVars>
          <dgm:chPref val="3"/>
        </dgm:presLayoutVars>
      </dgm:prSet>
      <dgm:spPr/>
    </dgm:pt>
    <dgm:pt modelId="{27DFAAF2-C51B-0249-A28F-4EC344115E15}" type="pres">
      <dgm:prSet presAssocID="{715B809B-9347-9349-98A2-7A5115353FE0}" presName="rootConnector1" presStyleLbl="node1" presStyleIdx="0" presStyleCnt="0"/>
      <dgm:spPr/>
    </dgm:pt>
    <dgm:pt modelId="{629F2AE9-552E-8D4A-A684-19013C74F3BD}" type="pres">
      <dgm:prSet presAssocID="{715B809B-9347-9349-98A2-7A5115353FE0}" presName="hierChild2" presStyleCnt="0"/>
      <dgm:spPr/>
    </dgm:pt>
    <dgm:pt modelId="{26C619C7-8915-465D-AD34-A46C6423E585}" type="pres">
      <dgm:prSet presAssocID="{1965973D-1EA2-9A46-A835-01B9834C5040}" presName="Name48" presStyleLbl="parChTrans1D2" presStyleIdx="0" presStyleCnt="2"/>
      <dgm:spPr/>
    </dgm:pt>
    <dgm:pt modelId="{5D92463C-70CE-574D-9F97-7C12D7CAC017}" type="pres">
      <dgm:prSet presAssocID="{E5DBD1EC-A782-8944-A0AC-79304E737A74}" presName="hierRoot2" presStyleCnt="0">
        <dgm:presLayoutVars>
          <dgm:hierBranch val="l"/>
        </dgm:presLayoutVars>
      </dgm:prSet>
      <dgm:spPr/>
    </dgm:pt>
    <dgm:pt modelId="{7BFD411C-557C-C44E-AA6F-C4961FF610BC}" type="pres">
      <dgm:prSet presAssocID="{E5DBD1EC-A782-8944-A0AC-79304E737A74}" presName="rootComposite" presStyleCnt="0"/>
      <dgm:spPr/>
    </dgm:pt>
    <dgm:pt modelId="{C7359928-5C01-A74B-B297-878443BE75DE}" type="pres">
      <dgm:prSet presAssocID="{E5DBD1EC-A782-8944-A0AC-79304E737A74}" presName="rootText" presStyleLbl="node2" presStyleIdx="0" presStyleCnt="2" custScaleX="118438" custScaleY="75771">
        <dgm:presLayoutVars>
          <dgm:chPref val="3"/>
        </dgm:presLayoutVars>
      </dgm:prSet>
      <dgm:spPr/>
    </dgm:pt>
    <dgm:pt modelId="{0A8196C4-D1C2-764F-8E1E-6451DDEBF9F2}" type="pres">
      <dgm:prSet presAssocID="{E5DBD1EC-A782-8944-A0AC-79304E737A74}" presName="rootConnector" presStyleLbl="node2" presStyleIdx="0" presStyleCnt="2"/>
      <dgm:spPr/>
    </dgm:pt>
    <dgm:pt modelId="{19D76C46-3250-1E45-A2A1-8D31F53294AE}" type="pres">
      <dgm:prSet presAssocID="{E5DBD1EC-A782-8944-A0AC-79304E737A74}" presName="hierChild4" presStyleCnt="0"/>
      <dgm:spPr/>
    </dgm:pt>
    <dgm:pt modelId="{8596C9FB-AC3F-4CE0-B167-149B464662AA}" type="pres">
      <dgm:prSet presAssocID="{90C2CAD3-2674-3F47-964F-5DE86C6B0F91}" presName="Name50" presStyleLbl="parChTrans1D3" presStyleIdx="0" presStyleCnt="9"/>
      <dgm:spPr/>
    </dgm:pt>
    <dgm:pt modelId="{F5053AE1-40BA-CE4F-A935-73859AA59940}" type="pres">
      <dgm:prSet presAssocID="{7A540D7D-CE7A-B24D-A5D3-B8DFA345383E}" presName="hierRoot2" presStyleCnt="0">
        <dgm:presLayoutVars>
          <dgm:hierBranch val="l"/>
        </dgm:presLayoutVars>
      </dgm:prSet>
      <dgm:spPr/>
    </dgm:pt>
    <dgm:pt modelId="{934BC4C8-99AD-544E-BE83-EA814EEA08A9}" type="pres">
      <dgm:prSet presAssocID="{7A540D7D-CE7A-B24D-A5D3-B8DFA345383E}" presName="rootComposite" presStyleCnt="0"/>
      <dgm:spPr/>
    </dgm:pt>
    <dgm:pt modelId="{5F0CD98D-808B-A547-B92A-248C7ADB53A4}" type="pres">
      <dgm:prSet presAssocID="{7A540D7D-CE7A-B24D-A5D3-B8DFA345383E}" presName="rootText" presStyleLbl="node3" presStyleIdx="0" presStyleCnt="9" custScaleX="201915" custScaleY="172098">
        <dgm:presLayoutVars>
          <dgm:chPref val="3"/>
        </dgm:presLayoutVars>
      </dgm:prSet>
      <dgm:spPr/>
    </dgm:pt>
    <dgm:pt modelId="{7D6A5F51-E2B4-BA43-9306-24F5983DE6D8}" type="pres">
      <dgm:prSet presAssocID="{7A540D7D-CE7A-B24D-A5D3-B8DFA345383E}" presName="rootConnector" presStyleLbl="node3" presStyleIdx="0" presStyleCnt="9"/>
      <dgm:spPr/>
    </dgm:pt>
    <dgm:pt modelId="{4A7813C5-4BC2-FF45-B396-1A028B32BDCB}" type="pres">
      <dgm:prSet presAssocID="{7A540D7D-CE7A-B24D-A5D3-B8DFA345383E}" presName="hierChild4" presStyleCnt="0"/>
      <dgm:spPr/>
    </dgm:pt>
    <dgm:pt modelId="{7C460B08-27BE-E747-8EF6-1A67F1DC2401}" type="pres">
      <dgm:prSet presAssocID="{7A540D7D-CE7A-B24D-A5D3-B8DFA345383E}" presName="hierChild5" presStyleCnt="0"/>
      <dgm:spPr/>
    </dgm:pt>
    <dgm:pt modelId="{AE9D2D5F-9149-4E56-A2E1-EA5D6E13FA5D}" type="pres">
      <dgm:prSet presAssocID="{B807A8A7-0826-E34A-BD62-44014B4A9BF3}" presName="Name50" presStyleLbl="parChTrans1D3" presStyleIdx="1" presStyleCnt="9"/>
      <dgm:spPr/>
    </dgm:pt>
    <dgm:pt modelId="{FFEAC872-EE43-7C4A-B01B-B91C9572BF08}" type="pres">
      <dgm:prSet presAssocID="{72FCC310-8F78-E84D-95AA-B061EBB79AE7}" presName="hierRoot2" presStyleCnt="0">
        <dgm:presLayoutVars>
          <dgm:hierBranch val="l"/>
        </dgm:presLayoutVars>
      </dgm:prSet>
      <dgm:spPr/>
    </dgm:pt>
    <dgm:pt modelId="{72F60B2A-0AA3-7741-8395-DA939C88F33F}" type="pres">
      <dgm:prSet presAssocID="{72FCC310-8F78-E84D-95AA-B061EBB79AE7}" presName="rootComposite" presStyleCnt="0"/>
      <dgm:spPr/>
    </dgm:pt>
    <dgm:pt modelId="{2D6E95CA-7196-7348-8B40-CCE8BE5368EA}" type="pres">
      <dgm:prSet presAssocID="{72FCC310-8F78-E84D-95AA-B061EBB79AE7}" presName="rootText" presStyleLbl="node3" presStyleIdx="1" presStyleCnt="9" custScaleX="201915" custScaleY="166636">
        <dgm:presLayoutVars>
          <dgm:chPref val="3"/>
        </dgm:presLayoutVars>
      </dgm:prSet>
      <dgm:spPr/>
    </dgm:pt>
    <dgm:pt modelId="{DD1AB5FD-0139-0844-88B6-0BEDCE984914}" type="pres">
      <dgm:prSet presAssocID="{72FCC310-8F78-E84D-95AA-B061EBB79AE7}" presName="rootConnector" presStyleLbl="node3" presStyleIdx="1" presStyleCnt="9"/>
      <dgm:spPr/>
    </dgm:pt>
    <dgm:pt modelId="{6816E10C-2BEA-1C41-A944-6303CE02A091}" type="pres">
      <dgm:prSet presAssocID="{72FCC310-8F78-E84D-95AA-B061EBB79AE7}" presName="hierChild4" presStyleCnt="0"/>
      <dgm:spPr/>
    </dgm:pt>
    <dgm:pt modelId="{A70FC88F-B82C-9C4A-80F6-E3286C21E7B3}" type="pres">
      <dgm:prSet presAssocID="{72FCC310-8F78-E84D-95AA-B061EBB79AE7}" presName="hierChild5" presStyleCnt="0"/>
      <dgm:spPr/>
    </dgm:pt>
    <dgm:pt modelId="{8D9383E1-8BB7-46BD-843F-7F2030BC8237}" type="pres">
      <dgm:prSet presAssocID="{D6F8FE84-4FDC-C44A-BD55-4569706D0432}" presName="Name50" presStyleLbl="parChTrans1D3" presStyleIdx="2" presStyleCnt="9"/>
      <dgm:spPr/>
    </dgm:pt>
    <dgm:pt modelId="{16AE5380-A2E8-F14D-B162-01AE805B51AF}" type="pres">
      <dgm:prSet presAssocID="{61F724F9-3115-6C41-8B66-D02F21766C4B}" presName="hierRoot2" presStyleCnt="0">
        <dgm:presLayoutVars>
          <dgm:hierBranch val="l"/>
        </dgm:presLayoutVars>
      </dgm:prSet>
      <dgm:spPr/>
    </dgm:pt>
    <dgm:pt modelId="{98D2A80C-A0E1-BE47-B04E-EC99057037DC}" type="pres">
      <dgm:prSet presAssocID="{61F724F9-3115-6C41-8B66-D02F21766C4B}" presName="rootComposite" presStyleCnt="0"/>
      <dgm:spPr/>
    </dgm:pt>
    <dgm:pt modelId="{EB598B50-CDF6-6545-AC82-784EF2EFEEB8}" type="pres">
      <dgm:prSet presAssocID="{61F724F9-3115-6C41-8B66-D02F21766C4B}" presName="rootText" presStyleLbl="node3" presStyleIdx="2" presStyleCnt="9" custScaleX="198296" custScaleY="155642">
        <dgm:presLayoutVars>
          <dgm:chPref val="3"/>
        </dgm:presLayoutVars>
      </dgm:prSet>
      <dgm:spPr/>
    </dgm:pt>
    <dgm:pt modelId="{F8FC0976-D7B6-F04D-9C0F-D42406DD3C67}" type="pres">
      <dgm:prSet presAssocID="{61F724F9-3115-6C41-8B66-D02F21766C4B}" presName="rootConnector" presStyleLbl="node3" presStyleIdx="2" presStyleCnt="9"/>
      <dgm:spPr/>
    </dgm:pt>
    <dgm:pt modelId="{AFED2A30-1FAE-4A41-A626-441356DEEB3B}" type="pres">
      <dgm:prSet presAssocID="{61F724F9-3115-6C41-8B66-D02F21766C4B}" presName="hierChild4" presStyleCnt="0"/>
      <dgm:spPr/>
    </dgm:pt>
    <dgm:pt modelId="{D84EE3D1-D056-E24F-A9EC-F976AC86F396}" type="pres">
      <dgm:prSet presAssocID="{61F724F9-3115-6C41-8B66-D02F21766C4B}" presName="hierChild5" presStyleCnt="0"/>
      <dgm:spPr/>
    </dgm:pt>
    <dgm:pt modelId="{9A156412-D449-D147-BC07-08078E04670A}" type="pres">
      <dgm:prSet presAssocID="{E5DBD1EC-A782-8944-A0AC-79304E737A74}" presName="hierChild5" presStyleCnt="0"/>
      <dgm:spPr/>
    </dgm:pt>
    <dgm:pt modelId="{85612CEA-9AB0-496F-BF02-B974BBF1317D}" type="pres">
      <dgm:prSet presAssocID="{912904A2-779D-F042-8962-CDCE74B93A32}" presName="Name48" presStyleLbl="parChTrans1D2" presStyleIdx="1" presStyleCnt="2"/>
      <dgm:spPr/>
    </dgm:pt>
    <dgm:pt modelId="{63C920AE-C7D2-BC4B-8676-5F3FAA463629}" type="pres">
      <dgm:prSet presAssocID="{6CAD9744-726A-764A-8C00-CEFC9AB21D22}" presName="hierRoot2" presStyleCnt="0">
        <dgm:presLayoutVars>
          <dgm:hierBranch val="hang"/>
        </dgm:presLayoutVars>
      </dgm:prSet>
      <dgm:spPr/>
    </dgm:pt>
    <dgm:pt modelId="{C7DB5727-858E-5F47-9BB6-E633A1167DCA}" type="pres">
      <dgm:prSet presAssocID="{6CAD9744-726A-764A-8C00-CEFC9AB21D22}" presName="rootComposite" presStyleCnt="0"/>
      <dgm:spPr/>
    </dgm:pt>
    <dgm:pt modelId="{E72055C7-AFBC-424C-9A10-9910E36FF1FC}" type="pres">
      <dgm:prSet presAssocID="{6CAD9744-726A-764A-8C00-CEFC9AB21D22}" presName="rootText" presStyleLbl="node2" presStyleIdx="1" presStyleCnt="2" custScaleY="56599" custLinFactNeighborY="10036">
        <dgm:presLayoutVars>
          <dgm:chPref val="3"/>
        </dgm:presLayoutVars>
      </dgm:prSet>
      <dgm:spPr/>
    </dgm:pt>
    <dgm:pt modelId="{C5DC23C7-9D65-F945-B0B4-BB702938A0BC}" type="pres">
      <dgm:prSet presAssocID="{6CAD9744-726A-764A-8C00-CEFC9AB21D22}" presName="rootConnector" presStyleLbl="node2" presStyleIdx="1" presStyleCnt="2"/>
      <dgm:spPr/>
    </dgm:pt>
    <dgm:pt modelId="{480C5F48-AD92-F74A-A7D4-C621E5F61CE2}" type="pres">
      <dgm:prSet presAssocID="{6CAD9744-726A-764A-8C00-CEFC9AB21D22}" presName="hierChild4" presStyleCnt="0"/>
      <dgm:spPr/>
    </dgm:pt>
    <dgm:pt modelId="{8D7F85FB-5197-4707-A5AC-5725597FC3A2}" type="pres">
      <dgm:prSet presAssocID="{FD8BB7D9-C9B4-4E44-ABDF-8EF83E3E92C6}" presName="Name48" presStyleLbl="parChTrans1D3" presStyleIdx="3" presStyleCnt="9"/>
      <dgm:spPr/>
    </dgm:pt>
    <dgm:pt modelId="{4839BFE6-5D87-F847-925C-014028BC40EB}" type="pres">
      <dgm:prSet presAssocID="{C27FD925-5386-C148-BCC7-7DE3C3225C92}" presName="hierRoot2" presStyleCnt="0">
        <dgm:presLayoutVars>
          <dgm:hierBranch val="hang"/>
        </dgm:presLayoutVars>
      </dgm:prSet>
      <dgm:spPr/>
    </dgm:pt>
    <dgm:pt modelId="{266B7AE3-1FAB-6347-9938-041522BE4558}" type="pres">
      <dgm:prSet presAssocID="{C27FD925-5386-C148-BCC7-7DE3C3225C92}" presName="rootComposite" presStyleCnt="0"/>
      <dgm:spPr/>
    </dgm:pt>
    <dgm:pt modelId="{3300FFEB-8251-0F42-9A2D-9A4ACF1AE75A}" type="pres">
      <dgm:prSet presAssocID="{C27FD925-5386-C148-BCC7-7DE3C3225C92}" presName="rootText" presStyleLbl="node3" presStyleIdx="3" presStyleCnt="9" custScaleY="72955">
        <dgm:presLayoutVars>
          <dgm:chPref val="3"/>
        </dgm:presLayoutVars>
      </dgm:prSet>
      <dgm:spPr/>
    </dgm:pt>
    <dgm:pt modelId="{1AD9D919-F25C-9348-A379-9B092C7116E6}" type="pres">
      <dgm:prSet presAssocID="{C27FD925-5386-C148-BCC7-7DE3C3225C92}" presName="rootConnector" presStyleLbl="node3" presStyleIdx="3" presStyleCnt="9"/>
      <dgm:spPr/>
    </dgm:pt>
    <dgm:pt modelId="{7F7D9E27-D9B2-2547-B809-379C1A449336}" type="pres">
      <dgm:prSet presAssocID="{C27FD925-5386-C148-BCC7-7DE3C3225C92}" presName="hierChild4" presStyleCnt="0"/>
      <dgm:spPr/>
    </dgm:pt>
    <dgm:pt modelId="{43A7EDFD-05CE-3249-90C3-9AB5B7F9DF6E}" type="pres">
      <dgm:prSet presAssocID="{C27FD925-5386-C148-BCC7-7DE3C3225C92}" presName="hierChild5" presStyleCnt="0"/>
      <dgm:spPr/>
    </dgm:pt>
    <dgm:pt modelId="{525E2F05-FB10-43D8-9119-3BAF2477E127}" type="pres">
      <dgm:prSet presAssocID="{D5D3434A-51D9-D548-89EB-C1E0D2AD6775}" presName="Name48" presStyleLbl="parChTrans1D3" presStyleIdx="4" presStyleCnt="9"/>
      <dgm:spPr/>
    </dgm:pt>
    <dgm:pt modelId="{9FC792EC-5869-F045-8B9F-861EFD4EB61B}" type="pres">
      <dgm:prSet presAssocID="{03FC2260-D4FB-8945-80E6-4CE1CE152520}" presName="hierRoot2" presStyleCnt="0">
        <dgm:presLayoutVars>
          <dgm:hierBranch val="hang"/>
        </dgm:presLayoutVars>
      </dgm:prSet>
      <dgm:spPr/>
    </dgm:pt>
    <dgm:pt modelId="{93DBCFEB-EBEE-C447-86BC-B3B042F7EFE7}" type="pres">
      <dgm:prSet presAssocID="{03FC2260-D4FB-8945-80E6-4CE1CE152520}" presName="rootComposite" presStyleCnt="0"/>
      <dgm:spPr/>
    </dgm:pt>
    <dgm:pt modelId="{00C5D903-4F72-6A45-8A4E-0E091D6FF426}" type="pres">
      <dgm:prSet presAssocID="{03FC2260-D4FB-8945-80E6-4CE1CE152520}" presName="rootText" presStyleLbl="node3" presStyleIdx="4" presStyleCnt="9">
        <dgm:presLayoutVars>
          <dgm:chPref val="3"/>
        </dgm:presLayoutVars>
      </dgm:prSet>
      <dgm:spPr/>
    </dgm:pt>
    <dgm:pt modelId="{722F9AEC-BEDA-FC4C-ABF1-6001A99E87AD}" type="pres">
      <dgm:prSet presAssocID="{03FC2260-D4FB-8945-80E6-4CE1CE152520}" presName="rootConnector" presStyleLbl="node3" presStyleIdx="4" presStyleCnt="9"/>
      <dgm:spPr/>
    </dgm:pt>
    <dgm:pt modelId="{C2589064-4B25-CF47-AA4F-46BA2FF8B97B}" type="pres">
      <dgm:prSet presAssocID="{03FC2260-D4FB-8945-80E6-4CE1CE152520}" presName="hierChild4" presStyleCnt="0"/>
      <dgm:spPr/>
    </dgm:pt>
    <dgm:pt modelId="{F6E54DA6-083C-E24A-B43B-9FCA8480841D}" type="pres">
      <dgm:prSet presAssocID="{03FC2260-D4FB-8945-80E6-4CE1CE152520}" presName="hierChild5" presStyleCnt="0"/>
      <dgm:spPr/>
    </dgm:pt>
    <dgm:pt modelId="{235DA788-E9DE-48F7-9A81-80AC1495D670}" type="pres">
      <dgm:prSet presAssocID="{505CFAE6-737B-7F4F-8F7D-C958A6A18D7A}" presName="Name48" presStyleLbl="parChTrans1D3" presStyleIdx="5" presStyleCnt="9"/>
      <dgm:spPr/>
    </dgm:pt>
    <dgm:pt modelId="{08F0A847-1A08-0D42-8515-7628638EE79B}" type="pres">
      <dgm:prSet presAssocID="{C7522FC3-481A-1A42-953A-0898E64E72DA}" presName="hierRoot2" presStyleCnt="0">
        <dgm:presLayoutVars>
          <dgm:hierBranch val="hang"/>
        </dgm:presLayoutVars>
      </dgm:prSet>
      <dgm:spPr/>
    </dgm:pt>
    <dgm:pt modelId="{29B5ED0A-B33C-784B-852E-37E7CE70FD38}" type="pres">
      <dgm:prSet presAssocID="{C7522FC3-481A-1A42-953A-0898E64E72DA}" presName="rootComposite" presStyleCnt="0"/>
      <dgm:spPr/>
    </dgm:pt>
    <dgm:pt modelId="{E2B054B3-0C31-EF41-B0E3-F3FD264EED68}" type="pres">
      <dgm:prSet presAssocID="{C7522FC3-481A-1A42-953A-0898E64E72DA}" presName="rootText" presStyleLbl="node3" presStyleIdx="5" presStyleCnt="9" custScaleY="73550">
        <dgm:presLayoutVars>
          <dgm:chPref val="3"/>
        </dgm:presLayoutVars>
      </dgm:prSet>
      <dgm:spPr/>
    </dgm:pt>
    <dgm:pt modelId="{86CC5BF9-CB2C-754D-BB57-4B278B8F69E4}" type="pres">
      <dgm:prSet presAssocID="{C7522FC3-481A-1A42-953A-0898E64E72DA}" presName="rootConnector" presStyleLbl="node3" presStyleIdx="5" presStyleCnt="9"/>
      <dgm:spPr/>
    </dgm:pt>
    <dgm:pt modelId="{B64B7D66-2C09-414F-84CA-8A715CBD3013}" type="pres">
      <dgm:prSet presAssocID="{C7522FC3-481A-1A42-953A-0898E64E72DA}" presName="hierChild4" presStyleCnt="0"/>
      <dgm:spPr/>
    </dgm:pt>
    <dgm:pt modelId="{59813590-D1DB-6748-9948-EA6876F3A73A}" type="pres">
      <dgm:prSet presAssocID="{C7522FC3-481A-1A42-953A-0898E64E72DA}" presName="hierChild5" presStyleCnt="0"/>
      <dgm:spPr/>
    </dgm:pt>
    <dgm:pt modelId="{90CE6903-A63A-4070-A7A4-E45742F407B1}" type="pres">
      <dgm:prSet presAssocID="{00C26B9B-4FD9-C042-BBDD-1FA65708F25B}" presName="Name48" presStyleLbl="parChTrans1D3" presStyleIdx="6" presStyleCnt="9"/>
      <dgm:spPr/>
    </dgm:pt>
    <dgm:pt modelId="{BB00425D-A119-E842-A285-9FAB2363A0F9}" type="pres">
      <dgm:prSet presAssocID="{45C53BE6-A99B-2945-97E7-12F9547A7249}" presName="hierRoot2" presStyleCnt="0">
        <dgm:presLayoutVars>
          <dgm:hierBranch val="hang"/>
        </dgm:presLayoutVars>
      </dgm:prSet>
      <dgm:spPr/>
    </dgm:pt>
    <dgm:pt modelId="{A2227156-6DC7-DB44-B85C-CCC118E8115E}" type="pres">
      <dgm:prSet presAssocID="{45C53BE6-A99B-2945-97E7-12F9547A7249}" presName="rootComposite" presStyleCnt="0"/>
      <dgm:spPr/>
    </dgm:pt>
    <dgm:pt modelId="{803A04F8-CA22-7A43-B7D3-0C9646D84D71}" type="pres">
      <dgm:prSet presAssocID="{45C53BE6-A99B-2945-97E7-12F9547A7249}" presName="rootText" presStyleLbl="node3" presStyleIdx="6" presStyleCnt="9" custScaleX="110235">
        <dgm:presLayoutVars>
          <dgm:chPref val="3"/>
        </dgm:presLayoutVars>
      </dgm:prSet>
      <dgm:spPr/>
    </dgm:pt>
    <dgm:pt modelId="{46153E05-DA7B-3346-9D0D-744B0B14BAB2}" type="pres">
      <dgm:prSet presAssocID="{45C53BE6-A99B-2945-97E7-12F9547A7249}" presName="rootConnector" presStyleLbl="node3" presStyleIdx="6" presStyleCnt="9"/>
      <dgm:spPr/>
    </dgm:pt>
    <dgm:pt modelId="{898C2AD3-DEEA-CA4F-9775-AC1C148A7036}" type="pres">
      <dgm:prSet presAssocID="{45C53BE6-A99B-2945-97E7-12F9547A7249}" presName="hierChild4" presStyleCnt="0"/>
      <dgm:spPr/>
    </dgm:pt>
    <dgm:pt modelId="{4D1C1AD7-7BE1-6C45-AD7D-2FC73C3E81F2}" type="pres">
      <dgm:prSet presAssocID="{45C53BE6-A99B-2945-97E7-12F9547A7249}" presName="hierChild5" presStyleCnt="0"/>
      <dgm:spPr/>
    </dgm:pt>
    <dgm:pt modelId="{07D0755C-83B0-4C5D-B98E-C7A6DF0EE1FB}" type="pres">
      <dgm:prSet presAssocID="{A7F81343-4237-FC4F-B8C0-FEEB390F349F}" presName="Name48" presStyleLbl="parChTrans1D3" presStyleIdx="7" presStyleCnt="9"/>
      <dgm:spPr/>
    </dgm:pt>
    <dgm:pt modelId="{3FD92257-3450-2141-B0A0-022E61CB3FF0}" type="pres">
      <dgm:prSet presAssocID="{428C68C8-34D2-7A42-8879-9208F61201BA}" presName="hierRoot2" presStyleCnt="0">
        <dgm:presLayoutVars>
          <dgm:hierBranch val="hang"/>
        </dgm:presLayoutVars>
      </dgm:prSet>
      <dgm:spPr/>
    </dgm:pt>
    <dgm:pt modelId="{56EC4774-43A2-1C42-94AB-B97809857A5D}" type="pres">
      <dgm:prSet presAssocID="{428C68C8-34D2-7A42-8879-9208F61201BA}" presName="rootComposite" presStyleCnt="0"/>
      <dgm:spPr/>
    </dgm:pt>
    <dgm:pt modelId="{989132CE-F84B-304E-AD24-1A21BEC07594}" type="pres">
      <dgm:prSet presAssocID="{428C68C8-34D2-7A42-8879-9208F61201BA}" presName="rootText" presStyleLbl="node3" presStyleIdx="7" presStyleCnt="9" custScaleY="73640">
        <dgm:presLayoutVars>
          <dgm:chPref val="3"/>
        </dgm:presLayoutVars>
      </dgm:prSet>
      <dgm:spPr/>
    </dgm:pt>
    <dgm:pt modelId="{9B46FD9B-73EB-034D-9EA8-30393749CD19}" type="pres">
      <dgm:prSet presAssocID="{428C68C8-34D2-7A42-8879-9208F61201BA}" presName="rootConnector" presStyleLbl="node3" presStyleIdx="7" presStyleCnt="9"/>
      <dgm:spPr/>
    </dgm:pt>
    <dgm:pt modelId="{72A69DD8-4135-5041-A71F-73FF2B653206}" type="pres">
      <dgm:prSet presAssocID="{428C68C8-34D2-7A42-8879-9208F61201BA}" presName="hierChild4" presStyleCnt="0"/>
      <dgm:spPr/>
    </dgm:pt>
    <dgm:pt modelId="{06D1E431-C4E7-1F40-A523-A3BE6F41DFF0}" type="pres">
      <dgm:prSet presAssocID="{428C68C8-34D2-7A42-8879-9208F61201BA}" presName="hierChild5" presStyleCnt="0"/>
      <dgm:spPr/>
    </dgm:pt>
    <dgm:pt modelId="{1205E958-51C8-4C42-9331-FE21E8DF9C64}" type="pres">
      <dgm:prSet presAssocID="{59DB45A5-539D-5A4B-B569-5129B352AED0}" presName="Name48" presStyleLbl="parChTrans1D3" presStyleIdx="8" presStyleCnt="9"/>
      <dgm:spPr/>
    </dgm:pt>
    <dgm:pt modelId="{0EDEBF0E-B975-3348-9C24-77634D7AE083}" type="pres">
      <dgm:prSet presAssocID="{58EAA36B-C81E-8543-8EE6-2057F642C745}" presName="hierRoot2" presStyleCnt="0">
        <dgm:presLayoutVars>
          <dgm:hierBranch val="hang"/>
        </dgm:presLayoutVars>
      </dgm:prSet>
      <dgm:spPr/>
    </dgm:pt>
    <dgm:pt modelId="{BAABCAF4-009B-1141-BF21-95F675CD23B5}" type="pres">
      <dgm:prSet presAssocID="{58EAA36B-C81E-8543-8EE6-2057F642C745}" presName="rootComposite" presStyleCnt="0"/>
      <dgm:spPr/>
    </dgm:pt>
    <dgm:pt modelId="{1413B197-CD28-C64A-8E17-33ADFEADCB8E}" type="pres">
      <dgm:prSet presAssocID="{58EAA36B-C81E-8543-8EE6-2057F642C745}" presName="rootText" presStyleLbl="node3" presStyleIdx="8" presStyleCnt="9" custScaleX="106753" custScaleY="74790">
        <dgm:presLayoutVars>
          <dgm:chPref val="3"/>
        </dgm:presLayoutVars>
      </dgm:prSet>
      <dgm:spPr/>
    </dgm:pt>
    <dgm:pt modelId="{5711BD9B-7711-C448-B727-CE782A3C664A}" type="pres">
      <dgm:prSet presAssocID="{58EAA36B-C81E-8543-8EE6-2057F642C745}" presName="rootConnector" presStyleLbl="node3" presStyleIdx="8" presStyleCnt="9"/>
      <dgm:spPr/>
    </dgm:pt>
    <dgm:pt modelId="{5EDB0D1C-C494-3843-89EE-33D950B7EC23}" type="pres">
      <dgm:prSet presAssocID="{58EAA36B-C81E-8543-8EE6-2057F642C745}" presName="hierChild4" presStyleCnt="0"/>
      <dgm:spPr/>
    </dgm:pt>
    <dgm:pt modelId="{11ED7466-80CF-EB4A-A25A-E056DA3704CA}" type="pres">
      <dgm:prSet presAssocID="{58EAA36B-C81E-8543-8EE6-2057F642C745}" presName="hierChild5" presStyleCnt="0"/>
      <dgm:spPr/>
    </dgm:pt>
    <dgm:pt modelId="{E760BB14-272F-9D43-B4C3-5216CAD455C1}" type="pres">
      <dgm:prSet presAssocID="{6CAD9744-726A-764A-8C00-CEFC9AB21D22}" presName="hierChild5" presStyleCnt="0"/>
      <dgm:spPr/>
    </dgm:pt>
    <dgm:pt modelId="{B9F11C39-3C63-414F-83AA-EBFA99A062AB}" type="pres">
      <dgm:prSet presAssocID="{715B809B-9347-9349-98A2-7A5115353FE0}" presName="hierChild3" presStyleCnt="0"/>
      <dgm:spPr/>
    </dgm:pt>
  </dgm:ptLst>
  <dgm:cxnLst>
    <dgm:cxn modelId="{976FA00E-4BB7-B44B-B8E3-4943AA7E32B4}" srcId="{715B809B-9347-9349-98A2-7A5115353FE0}" destId="{6CAD9744-726A-764A-8C00-CEFC9AB21D22}" srcOrd="1" destOrd="0" parTransId="{912904A2-779D-F042-8962-CDCE74B93A32}" sibTransId="{57F83C02-E715-0046-BE85-2287DE8868DB}"/>
    <dgm:cxn modelId="{3FEA1A10-4D6D-AD49-B840-6F3E8C17FD20}" type="presOf" srcId="{61F724F9-3115-6C41-8B66-D02F21766C4B}" destId="{F8FC0976-D7B6-F04D-9C0F-D42406DD3C67}" srcOrd="1" destOrd="0" presId="urn:microsoft.com/office/officeart/2005/8/layout/orgChart1"/>
    <dgm:cxn modelId="{12672E1D-304F-7942-803A-4EC3E462E1EC}" type="presOf" srcId="{7A540D7D-CE7A-B24D-A5D3-B8DFA345383E}" destId="{5F0CD98D-808B-A547-B92A-248C7ADB53A4}" srcOrd="0" destOrd="0" presId="urn:microsoft.com/office/officeart/2005/8/layout/orgChart1"/>
    <dgm:cxn modelId="{1F39FD1E-1E2A-134D-9E80-2BA3E0DA8263}" type="presOf" srcId="{C7522FC3-481A-1A42-953A-0898E64E72DA}" destId="{E2B054B3-0C31-EF41-B0E3-F3FD264EED68}" srcOrd="0" destOrd="0" presId="urn:microsoft.com/office/officeart/2005/8/layout/orgChart1"/>
    <dgm:cxn modelId="{F2FDE71F-9D4A-834C-935B-43E874618302}" type="presOf" srcId="{AFEDD996-BA65-D646-A884-D201EF01589E}" destId="{56F7C9E7-EFA1-3445-90A3-F724141D046A}" srcOrd="0" destOrd="0" presId="urn:microsoft.com/office/officeart/2005/8/layout/orgChart1"/>
    <dgm:cxn modelId="{30230D20-40BC-4963-836C-14AE8E51D61C}" type="presOf" srcId="{1965973D-1EA2-9A46-A835-01B9834C5040}" destId="{26C619C7-8915-465D-AD34-A46C6423E585}" srcOrd="0" destOrd="0" presId="urn:microsoft.com/office/officeart/2005/8/layout/orgChart1"/>
    <dgm:cxn modelId="{94E17226-18C1-BD42-84D5-086456C3B284}" srcId="{E5DBD1EC-A782-8944-A0AC-79304E737A74}" destId="{61F724F9-3115-6C41-8B66-D02F21766C4B}" srcOrd="2" destOrd="0" parTransId="{D6F8FE84-4FDC-C44A-BD55-4569706D0432}" sibTransId="{CC2FDE1F-DEC9-7846-92B7-C0D7F595FE19}"/>
    <dgm:cxn modelId="{6CE4D938-B0AE-4D46-B972-D36366C90DB7}" type="presOf" srcId="{E5DBD1EC-A782-8944-A0AC-79304E737A74}" destId="{0A8196C4-D1C2-764F-8E1E-6451DDEBF9F2}" srcOrd="1" destOrd="0" presId="urn:microsoft.com/office/officeart/2005/8/layout/orgChart1"/>
    <dgm:cxn modelId="{DCC5BC3B-9A77-EA41-829E-962D8C5BFCC6}" srcId="{6CAD9744-726A-764A-8C00-CEFC9AB21D22}" destId="{428C68C8-34D2-7A42-8879-9208F61201BA}" srcOrd="4" destOrd="0" parTransId="{A7F81343-4237-FC4F-B8C0-FEEB390F349F}" sibTransId="{E1B4C6C5-61DE-E04E-8F44-AB01D89900C4}"/>
    <dgm:cxn modelId="{05FF473F-498F-784D-844C-3356CA7112D0}" type="presOf" srcId="{61F724F9-3115-6C41-8B66-D02F21766C4B}" destId="{EB598B50-CDF6-6545-AC82-784EF2EFEEB8}" srcOrd="0" destOrd="0" presId="urn:microsoft.com/office/officeart/2005/8/layout/orgChart1"/>
    <dgm:cxn modelId="{2A86B043-169C-4441-87F0-64B25B0A6F57}" type="presOf" srcId="{72FCC310-8F78-E84D-95AA-B061EBB79AE7}" destId="{2D6E95CA-7196-7348-8B40-CCE8BE5368EA}" srcOrd="0" destOrd="0" presId="urn:microsoft.com/office/officeart/2005/8/layout/orgChart1"/>
    <dgm:cxn modelId="{9DB62E47-9A4B-BE42-86EE-4EF0897B2AFF}" type="presOf" srcId="{C7522FC3-481A-1A42-953A-0898E64E72DA}" destId="{86CC5BF9-CB2C-754D-BB57-4B278B8F69E4}" srcOrd="1" destOrd="0" presId="urn:microsoft.com/office/officeart/2005/8/layout/orgChart1"/>
    <dgm:cxn modelId="{BA443248-89A0-4DF4-9F4F-8237E24248E7}" type="presOf" srcId="{B807A8A7-0826-E34A-BD62-44014B4A9BF3}" destId="{AE9D2D5F-9149-4E56-A2E1-EA5D6E13FA5D}" srcOrd="0" destOrd="0" presId="urn:microsoft.com/office/officeart/2005/8/layout/orgChart1"/>
    <dgm:cxn modelId="{2D3B8848-FCE5-324A-963F-DBAE6BD55E04}" srcId="{AFEDD996-BA65-D646-A884-D201EF01589E}" destId="{715B809B-9347-9349-98A2-7A5115353FE0}" srcOrd="0" destOrd="0" parTransId="{3D9CB677-AB84-F647-A278-54C1C0FE9F74}" sibTransId="{2214C342-FADC-9A42-8AD2-DDF42982A8DC}"/>
    <dgm:cxn modelId="{E9A2D060-ADC0-DD4A-A62E-9AE4748BFEAC}" type="presOf" srcId="{03FC2260-D4FB-8945-80E6-4CE1CE152520}" destId="{00C5D903-4F72-6A45-8A4E-0E091D6FF426}" srcOrd="0" destOrd="0" presId="urn:microsoft.com/office/officeart/2005/8/layout/orgChart1"/>
    <dgm:cxn modelId="{31D6C161-8AD0-0D42-8C6A-A5627EB8F9FB}" srcId="{715B809B-9347-9349-98A2-7A5115353FE0}" destId="{E5DBD1EC-A782-8944-A0AC-79304E737A74}" srcOrd="0" destOrd="0" parTransId="{1965973D-1EA2-9A46-A835-01B9834C5040}" sibTransId="{3C3F5E65-F7CF-2143-80EC-128A374FB8EE}"/>
    <dgm:cxn modelId="{CDFC9168-30D5-44C1-B710-E8AA7FA2D88F}" type="presOf" srcId="{59DB45A5-539D-5A4B-B569-5129B352AED0}" destId="{1205E958-51C8-4C42-9331-FE21E8DF9C64}" srcOrd="0" destOrd="0" presId="urn:microsoft.com/office/officeart/2005/8/layout/orgChart1"/>
    <dgm:cxn modelId="{4D57B46B-438A-984D-BD21-3DA087A8A2A6}" type="presOf" srcId="{C27FD925-5386-C148-BCC7-7DE3C3225C92}" destId="{3300FFEB-8251-0F42-9A2D-9A4ACF1AE75A}" srcOrd="0" destOrd="0" presId="urn:microsoft.com/office/officeart/2005/8/layout/orgChart1"/>
    <dgm:cxn modelId="{4A86E16E-4E29-2B4B-8F3E-E0FF00CE37BE}" type="presOf" srcId="{428C68C8-34D2-7A42-8879-9208F61201BA}" destId="{9B46FD9B-73EB-034D-9EA8-30393749CD19}" srcOrd="1" destOrd="0" presId="urn:microsoft.com/office/officeart/2005/8/layout/orgChart1"/>
    <dgm:cxn modelId="{A59E7C7A-D9D9-4136-8D87-A5F45B4C2084}" type="presOf" srcId="{00C26B9B-4FD9-C042-BBDD-1FA65708F25B}" destId="{90CE6903-A63A-4070-A7A4-E45742F407B1}" srcOrd="0" destOrd="0" presId="urn:microsoft.com/office/officeart/2005/8/layout/orgChart1"/>
    <dgm:cxn modelId="{8468AC83-39E1-4147-ACB1-EC6E7B880CD4}" type="presOf" srcId="{58EAA36B-C81E-8543-8EE6-2057F642C745}" destId="{1413B197-CD28-C64A-8E17-33ADFEADCB8E}" srcOrd="0" destOrd="0" presId="urn:microsoft.com/office/officeart/2005/8/layout/orgChart1"/>
    <dgm:cxn modelId="{39A13785-E996-9547-B30B-E814E6FFE911}" type="presOf" srcId="{E5DBD1EC-A782-8944-A0AC-79304E737A74}" destId="{C7359928-5C01-A74B-B297-878443BE75DE}" srcOrd="0" destOrd="0" presId="urn:microsoft.com/office/officeart/2005/8/layout/orgChart1"/>
    <dgm:cxn modelId="{320ED288-FE96-F842-80C1-617D980ADB2F}" type="presOf" srcId="{428C68C8-34D2-7A42-8879-9208F61201BA}" destId="{989132CE-F84B-304E-AD24-1A21BEC07594}" srcOrd="0" destOrd="0" presId="urn:microsoft.com/office/officeart/2005/8/layout/orgChart1"/>
    <dgm:cxn modelId="{50557B8A-F80A-EB4B-9350-49D021BE5E91}" type="presOf" srcId="{45C53BE6-A99B-2945-97E7-12F9547A7249}" destId="{46153E05-DA7B-3346-9D0D-744B0B14BAB2}" srcOrd="1" destOrd="0" presId="urn:microsoft.com/office/officeart/2005/8/layout/orgChart1"/>
    <dgm:cxn modelId="{52E40A9C-F695-3546-B06A-4BBA0DAC9E72}" type="presOf" srcId="{6CAD9744-726A-764A-8C00-CEFC9AB21D22}" destId="{E72055C7-AFBC-424C-9A10-9910E36FF1FC}" srcOrd="0" destOrd="0" presId="urn:microsoft.com/office/officeart/2005/8/layout/orgChart1"/>
    <dgm:cxn modelId="{F786819E-72D3-A345-BB9C-B068E23DF3F1}" type="presOf" srcId="{45C53BE6-A99B-2945-97E7-12F9547A7249}" destId="{803A04F8-CA22-7A43-B7D3-0C9646D84D71}" srcOrd="0" destOrd="0" presId="urn:microsoft.com/office/officeart/2005/8/layout/orgChart1"/>
    <dgm:cxn modelId="{DE0362A1-E521-FD42-9FE4-C5B51CA952F6}" srcId="{E5DBD1EC-A782-8944-A0AC-79304E737A74}" destId="{7A540D7D-CE7A-B24D-A5D3-B8DFA345383E}" srcOrd="0" destOrd="0" parTransId="{90C2CAD3-2674-3F47-964F-5DE86C6B0F91}" sibTransId="{F1CE95E4-DAF6-D146-ABD8-CB5E84CFC9CA}"/>
    <dgm:cxn modelId="{67BC82A4-C222-5945-B803-974B85BF3392}" type="presOf" srcId="{715B809B-9347-9349-98A2-7A5115353FE0}" destId="{FFC5488C-CD02-5E40-919E-8539B3F8E6BE}" srcOrd="0" destOrd="0" presId="urn:microsoft.com/office/officeart/2005/8/layout/orgChart1"/>
    <dgm:cxn modelId="{BACC79AB-2407-624A-ADE6-99A20548E091}" type="presOf" srcId="{6CAD9744-726A-764A-8C00-CEFC9AB21D22}" destId="{C5DC23C7-9D65-F945-B0B4-BB702938A0BC}" srcOrd="1" destOrd="0" presId="urn:microsoft.com/office/officeart/2005/8/layout/orgChart1"/>
    <dgm:cxn modelId="{639D96AF-9374-C244-8C0A-2A4F2853D1CC}" type="presOf" srcId="{C27FD925-5386-C148-BCC7-7DE3C3225C92}" destId="{1AD9D919-F25C-9348-A379-9B092C7116E6}" srcOrd="1" destOrd="0" presId="urn:microsoft.com/office/officeart/2005/8/layout/orgChart1"/>
    <dgm:cxn modelId="{44D1E4B2-0F3B-43F5-9202-D02E78203C1E}" type="presOf" srcId="{912904A2-779D-F042-8962-CDCE74B93A32}" destId="{85612CEA-9AB0-496F-BF02-B974BBF1317D}" srcOrd="0" destOrd="0" presId="urn:microsoft.com/office/officeart/2005/8/layout/orgChart1"/>
    <dgm:cxn modelId="{EA54C2B3-1591-4291-A20E-03488E6F5847}" type="presOf" srcId="{505CFAE6-737B-7F4F-8F7D-C958A6A18D7A}" destId="{235DA788-E9DE-48F7-9A81-80AC1495D670}" srcOrd="0" destOrd="0" presId="urn:microsoft.com/office/officeart/2005/8/layout/orgChart1"/>
    <dgm:cxn modelId="{E194ABC3-C712-264C-B20C-574F12CFF6E1}" srcId="{6CAD9744-726A-764A-8C00-CEFC9AB21D22}" destId="{C27FD925-5386-C148-BCC7-7DE3C3225C92}" srcOrd="0" destOrd="0" parTransId="{FD8BB7D9-C9B4-4E44-ABDF-8EF83E3E92C6}" sibTransId="{BD39CBA8-B396-3C41-8CB4-D261C520BDE3}"/>
    <dgm:cxn modelId="{90D5C7CA-7383-8942-B239-7935B95E8649}" type="presOf" srcId="{72FCC310-8F78-E84D-95AA-B061EBB79AE7}" destId="{DD1AB5FD-0139-0844-88B6-0BEDCE984914}" srcOrd="1" destOrd="0" presId="urn:microsoft.com/office/officeart/2005/8/layout/orgChart1"/>
    <dgm:cxn modelId="{452EE3D0-A02C-2948-809E-9CD7F75A4AEE}" type="presOf" srcId="{58EAA36B-C81E-8543-8EE6-2057F642C745}" destId="{5711BD9B-7711-C448-B727-CE782A3C664A}" srcOrd="1" destOrd="0" presId="urn:microsoft.com/office/officeart/2005/8/layout/orgChart1"/>
    <dgm:cxn modelId="{73FF64D5-AFC1-A245-AF32-F6EB6685A34C}" srcId="{6CAD9744-726A-764A-8C00-CEFC9AB21D22}" destId="{C7522FC3-481A-1A42-953A-0898E64E72DA}" srcOrd="2" destOrd="0" parTransId="{505CFAE6-737B-7F4F-8F7D-C958A6A18D7A}" sibTransId="{918B1029-CFA5-304E-9B00-E3D0F33A7C54}"/>
    <dgm:cxn modelId="{BD7F57D6-0F88-974A-AFDE-CF87D59E393D}" srcId="{6CAD9744-726A-764A-8C00-CEFC9AB21D22}" destId="{03FC2260-D4FB-8945-80E6-4CE1CE152520}" srcOrd="1" destOrd="0" parTransId="{D5D3434A-51D9-D548-89EB-C1E0D2AD6775}" sibTransId="{297E1399-59DC-B94E-B291-0D79B5BFD212}"/>
    <dgm:cxn modelId="{249383D7-AD5B-4E4A-B2EF-B6A15110536B}" type="presOf" srcId="{D6F8FE84-4FDC-C44A-BD55-4569706D0432}" destId="{8D9383E1-8BB7-46BD-843F-7F2030BC8237}" srcOrd="0" destOrd="0" presId="urn:microsoft.com/office/officeart/2005/8/layout/orgChart1"/>
    <dgm:cxn modelId="{F35AE4DD-1270-6C4D-8B94-2DFE1CFF84F0}" type="presOf" srcId="{7A540D7D-CE7A-B24D-A5D3-B8DFA345383E}" destId="{7D6A5F51-E2B4-BA43-9306-24F5983DE6D8}" srcOrd="1" destOrd="0" presId="urn:microsoft.com/office/officeart/2005/8/layout/orgChart1"/>
    <dgm:cxn modelId="{3EF55FE0-729E-E244-A7E9-D360A508F2EA}" type="presOf" srcId="{03FC2260-D4FB-8945-80E6-4CE1CE152520}" destId="{722F9AEC-BEDA-FC4C-ABF1-6001A99E87AD}" srcOrd="1" destOrd="0" presId="urn:microsoft.com/office/officeart/2005/8/layout/orgChart1"/>
    <dgm:cxn modelId="{C0C847E1-7455-41CA-8FA2-4B6C8011E5CA}" type="presOf" srcId="{A7F81343-4237-FC4F-B8C0-FEEB390F349F}" destId="{07D0755C-83B0-4C5D-B98E-C7A6DF0EE1FB}" srcOrd="0" destOrd="0" presId="urn:microsoft.com/office/officeart/2005/8/layout/orgChart1"/>
    <dgm:cxn modelId="{04400CE6-C98E-344E-A783-75BA1D0F7B95}" srcId="{E5DBD1EC-A782-8944-A0AC-79304E737A74}" destId="{72FCC310-8F78-E84D-95AA-B061EBB79AE7}" srcOrd="1" destOrd="0" parTransId="{B807A8A7-0826-E34A-BD62-44014B4A9BF3}" sibTransId="{F2D17CB8-3FB0-4146-8AA4-73E7EB5E9D71}"/>
    <dgm:cxn modelId="{5562B9E8-8737-4C9D-8970-D4BD1A8093DD}" type="presOf" srcId="{90C2CAD3-2674-3F47-964F-5DE86C6B0F91}" destId="{8596C9FB-AC3F-4CE0-B167-149B464662AA}" srcOrd="0" destOrd="0" presId="urn:microsoft.com/office/officeart/2005/8/layout/orgChart1"/>
    <dgm:cxn modelId="{3AE910E9-EAF3-470D-8DC6-8EEF39907C83}" type="presOf" srcId="{FD8BB7D9-C9B4-4E44-ABDF-8EF83E3E92C6}" destId="{8D7F85FB-5197-4707-A5AC-5725597FC3A2}" srcOrd="0" destOrd="0" presId="urn:microsoft.com/office/officeart/2005/8/layout/orgChart1"/>
    <dgm:cxn modelId="{BDDC74ED-F8EA-4335-B621-72ED9CD858E3}" type="presOf" srcId="{D5D3434A-51D9-D548-89EB-C1E0D2AD6775}" destId="{525E2F05-FB10-43D8-9119-3BAF2477E127}" srcOrd="0" destOrd="0" presId="urn:microsoft.com/office/officeart/2005/8/layout/orgChart1"/>
    <dgm:cxn modelId="{187311EF-4D2E-C94F-AB42-F7E555800066}" type="presOf" srcId="{715B809B-9347-9349-98A2-7A5115353FE0}" destId="{27DFAAF2-C51B-0249-A28F-4EC344115E15}" srcOrd="1" destOrd="0" presId="urn:microsoft.com/office/officeart/2005/8/layout/orgChart1"/>
    <dgm:cxn modelId="{5B788AF9-BB19-5541-98EA-1CAE27C46BA0}" srcId="{6CAD9744-726A-764A-8C00-CEFC9AB21D22}" destId="{45C53BE6-A99B-2945-97E7-12F9547A7249}" srcOrd="3" destOrd="0" parTransId="{00C26B9B-4FD9-C042-BBDD-1FA65708F25B}" sibTransId="{CA25CDA4-474B-624C-9F8D-5DD22C302CE1}"/>
    <dgm:cxn modelId="{B428A9FD-D121-AF44-8E1B-1DE759DD77DF}" srcId="{6CAD9744-726A-764A-8C00-CEFC9AB21D22}" destId="{58EAA36B-C81E-8543-8EE6-2057F642C745}" srcOrd="5" destOrd="0" parTransId="{59DB45A5-539D-5A4B-B569-5129B352AED0}" sibTransId="{315B191C-E53C-C547-9F0D-10204F6B8A51}"/>
    <dgm:cxn modelId="{2EF3442C-2E45-5646-9410-A872F96DD115}" type="presParOf" srcId="{56F7C9E7-EFA1-3445-90A3-F724141D046A}" destId="{E23D3963-9400-9543-AD06-D068AF123C9E}" srcOrd="0" destOrd="0" presId="urn:microsoft.com/office/officeart/2005/8/layout/orgChart1"/>
    <dgm:cxn modelId="{ECC25998-76CB-9D4B-9D36-D1B688D98E81}" type="presParOf" srcId="{E23D3963-9400-9543-AD06-D068AF123C9E}" destId="{A51F8232-2A70-AA4C-B8E2-88F3E880A0B3}" srcOrd="0" destOrd="0" presId="urn:microsoft.com/office/officeart/2005/8/layout/orgChart1"/>
    <dgm:cxn modelId="{AF5F5BAB-48BF-FC43-A395-878C6ECA4C04}" type="presParOf" srcId="{A51F8232-2A70-AA4C-B8E2-88F3E880A0B3}" destId="{FFC5488C-CD02-5E40-919E-8539B3F8E6BE}" srcOrd="0" destOrd="0" presId="urn:microsoft.com/office/officeart/2005/8/layout/orgChart1"/>
    <dgm:cxn modelId="{DE2F701D-2131-8F45-A5F7-688A1EA9CB0B}" type="presParOf" srcId="{A51F8232-2A70-AA4C-B8E2-88F3E880A0B3}" destId="{27DFAAF2-C51B-0249-A28F-4EC344115E15}" srcOrd="1" destOrd="0" presId="urn:microsoft.com/office/officeart/2005/8/layout/orgChart1"/>
    <dgm:cxn modelId="{2943099A-8DEB-5842-B9C5-DA004E21A15C}" type="presParOf" srcId="{E23D3963-9400-9543-AD06-D068AF123C9E}" destId="{629F2AE9-552E-8D4A-A684-19013C74F3BD}" srcOrd="1" destOrd="0" presId="urn:microsoft.com/office/officeart/2005/8/layout/orgChart1"/>
    <dgm:cxn modelId="{F661E17B-30BB-4F15-A8CF-B39DCC37B698}" type="presParOf" srcId="{629F2AE9-552E-8D4A-A684-19013C74F3BD}" destId="{26C619C7-8915-465D-AD34-A46C6423E585}" srcOrd="0" destOrd="0" presId="urn:microsoft.com/office/officeart/2005/8/layout/orgChart1"/>
    <dgm:cxn modelId="{C10550CE-B674-8540-A496-35BBD39F4A63}" type="presParOf" srcId="{629F2AE9-552E-8D4A-A684-19013C74F3BD}" destId="{5D92463C-70CE-574D-9F97-7C12D7CAC017}" srcOrd="1" destOrd="0" presId="urn:microsoft.com/office/officeart/2005/8/layout/orgChart1"/>
    <dgm:cxn modelId="{3AFBD055-775A-B047-A561-C466D4E863AE}" type="presParOf" srcId="{5D92463C-70CE-574D-9F97-7C12D7CAC017}" destId="{7BFD411C-557C-C44E-AA6F-C4961FF610BC}" srcOrd="0" destOrd="0" presId="urn:microsoft.com/office/officeart/2005/8/layout/orgChart1"/>
    <dgm:cxn modelId="{6E79F478-D27E-AD45-BB14-9C3C33CE9B71}" type="presParOf" srcId="{7BFD411C-557C-C44E-AA6F-C4961FF610BC}" destId="{C7359928-5C01-A74B-B297-878443BE75DE}" srcOrd="0" destOrd="0" presId="urn:microsoft.com/office/officeart/2005/8/layout/orgChart1"/>
    <dgm:cxn modelId="{7DB5F06B-0522-D34A-9815-50C03DD8C995}" type="presParOf" srcId="{7BFD411C-557C-C44E-AA6F-C4961FF610BC}" destId="{0A8196C4-D1C2-764F-8E1E-6451DDEBF9F2}" srcOrd="1" destOrd="0" presId="urn:microsoft.com/office/officeart/2005/8/layout/orgChart1"/>
    <dgm:cxn modelId="{1B3919AF-581B-5D43-B6F3-9D52D88ED996}" type="presParOf" srcId="{5D92463C-70CE-574D-9F97-7C12D7CAC017}" destId="{19D76C46-3250-1E45-A2A1-8D31F53294AE}" srcOrd="1" destOrd="0" presId="urn:microsoft.com/office/officeart/2005/8/layout/orgChart1"/>
    <dgm:cxn modelId="{8EF63CB5-0C16-4EAD-A8FA-D83502D302D7}" type="presParOf" srcId="{19D76C46-3250-1E45-A2A1-8D31F53294AE}" destId="{8596C9FB-AC3F-4CE0-B167-149B464662AA}" srcOrd="0" destOrd="0" presId="urn:microsoft.com/office/officeart/2005/8/layout/orgChart1"/>
    <dgm:cxn modelId="{19C794D0-FCB7-1545-8505-917B381DC627}" type="presParOf" srcId="{19D76C46-3250-1E45-A2A1-8D31F53294AE}" destId="{F5053AE1-40BA-CE4F-A935-73859AA59940}" srcOrd="1" destOrd="0" presId="urn:microsoft.com/office/officeart/2005/8/layout/orgChart1"/>
    <dgm:cxn modelId="{314104C8-683A-2843-B178-302F24A94EB5}" type="presParOf" srcId="{F5053AE1-40BA-CE4F-A935-73859AA59940}" destId="{934BC4C8-99AD-544E-BE83-EA814EEA08A9}" srcOrd="0" destOrd="0" presId="urn:microsoft.com/office/officeart/2005/8/layout/orgChart1"/>
    <dgm:cxn modelId="{79B45EBA-05D2-8D4C-99B5-2718E606B32F}" type="presParOf" srcId="{934BC4C8-99AD-544E-BE83-EA814EEA08A9}" destId="{5F0CD98D-808B-A547-B92A-248C7ADB53A4}" srcOrd="0" destOrd="0" presId="urn:microsoft.com/office/officeart/2005/8/layout/orgChart1"/>
    <dgm:cxn modelId="{B4B5453D-82CD-804C-A8B5-6EDE1EA351D5}" type="presParOf" srcId="{934BC4C8-99AD-544E-BE83-EA814EEA08A9}" destId="{7D6A5F51-E2B4-BA43-9306-24F5983DE6D8}" srcOrd="1" destOrd="0" presId="urn:microsoft.com/office/officeart/2005/8/layout/orgChart1"/>
    <dgm:cxn modelId="{BE0D542A-7A4C-A844-BD5A-B8636EAEE5B5}" type="presParOf" srcId="{F5053AE1-40BA-CE4F-A935-73859AA59940}" destId="{4A7813C5-4BC2-FF45-B396-1A028B32BDCB}" srcOrd="1" destOrd="0" presId="urn:microsoft.com/office/officeart/2005/8/layout/orgChart1"/>
    <dgm:cxn modelId="{26740A4A-70FE-1D4B-B73D-24B7E303E25E}" type="presParOf" srcId="{F5053AE1-40BA-CE4F-A935-73859AA59940}" destId="{7C460B08-27BE-E747-8EF6-1A67F1DC2401}" srcOrd="2" destOrd="0" presId="urn:microsoft.com/office/officeart/2005/8/layout/orgChart1"/>
    <dgm:cxn modelId="{581F1AD3-CF3F-4BCF-9031-66376C503803}" type="presParOf" srcId="{19D76C46-3250-1E45-A2A1-8D31F53294AE}" destId="{AE9D2D5F-9149-4E56-A2E1-EA5D6E13FA5D}" srcOrd="2" destOrd="0" presId="urn:microsoft.com/office/officeart/2005/8/layout/orgChart1"/>
    <dgm:cxn modelId="{C8A129B5-DDBD-F744-A0B3-A9FE26B8B773}" type="presParOf" srcId="{19D76C46-3250-1E45-A2A1-8D31F53294AE}" destId="{FFEAC872-EE43-7C4A-B01B-B91C9572BF08}" srcOrd="3" destOrd="0" presId="urn:microsoft.com/office/officeart/2005/8/layout/orgChart1"/>
    <dgm:cxn modelId="{A13FD32B-F2BF-5541-8A41-72C727FE7237}" type="presParOf" srcId="{FFEAC872-EE43-7C4A-B01B-B91C9572BF08}" destId="{72F60B2A-0AA3-7741-8395-DA939C88F33F}" srcOrd="0" destOrd="0" presId="urn:microsoft.com/office/officeart/2005/8/layout/orgChart1"/>
    <dgm:cxn modelId="{2449A0D5-3AB6-0842-A641-4F9301A5E309}" type="presParOf" srcId="{72F60B2A-0AA3-7741-8395-DA939C88F33F}" destId="{2D6E95CA-7196-7348-8B40-CCE8BE5368EA}" srcOrd="0" destOrd="0" presId="urn:microsoft.com/office/officeart/2005/8/layout/orgChart1"/>
    <dgm:cxn modelId="{72B602C2-4A8F-EF4D-B4F5-4CC31A2B0BF1}" type="presParOf" srcId="{72F60B2A-0AA3-7741-8395-DA939C88F33F}" destId="{DD1AB5FD-0139-0844-88B6-0BEDCE984914}" srcOrd="1" destOrd="0" presId="urn:microsoft.com/office/officeart/2005/8/layout/orgChart1"/>
    <dgm:cxn modelId="{87EFBEC3-20E0-1949-96AB-5F7483DA5BEF}" type="presParOf" srcId="{FFEAC872-EE43-7C4A-B01B-B91C9572BF08}" destId="{6816E10C-2BEA-1C41-A944-6303CE02A091}" srcOrd="1" destOrd="0" presId="urn:microsoft.com/office/officeart/2005/8/layout/orgChart1"/>
    <dgm:cxn modelId="{C4F9627E-5644-0048-865B-E505AE5B3EC8}" type="presParOf" srcId="{FFEAC872-EE43-7C4A-B01B-B91C9572BF08}" destId="{A70FC88F-B82C-9C4A-80F6-E3286C21E7B3}" srcOrd="2" destOrd="0" presId="urn:microsoft.com/office/officeart/2005/8/layout/orgChart1"/>
    <dgm:cxn modelId="{0D684AC9-DD6E-48FF-B341-2F0E06E7F0DE}" type="presParOf" srcId="{19D76C46-3250-1E45-A2A1-8D31F53294AE}" destId="{8D9383E1-8BB7-46BD-843F-7F2030BC8237}" srcOrd="4" destOrd="0" presId="urn:microsoft.com/office/officeart/2005/8/layout/orgChart1"/>
    <dgm:cxn modelId="{A01A070D-9CA6-254A-860D-1B4F4920CD1D}" type="presParOf" srcId="{19D76C46-3250-1E45-A2A1-8D31F53294AE}" destId="{16AE5380-A2E8-F14D-B162-01AE805B51AF}" srcOrd="5" destOrd="0" presId="urn:microsoft.com/office/officeart/2005/8/layout/orgChart1"/>
    <dgm:cxn modelId="{2C8B2BF3-005E-014D-9207-FC459C41B37E}" type="presParOf" srcId="{16AE5380-A2E8-F14D-B162-01AE805B51AF}" destId="{98D2A80C-A0E1-BE47-B04E-EC99057037DC}" srcOrd="0" destOrd="0" presId="urn:microsoft.com/office/officeart/2005/8/layout/orgChart1"/>
    <dgm:cxn modelId="{CDBFC283-AA02-3044-A379-854AC9C31C83}" type="presParOf" srcId="{98D2A80C-A0E1-BE47-B04E-EC99057037DC}" destId="{EB598B50-CDF6-6545-AC82-784EF2EFEEB8}" srcOrd="0" destOrd="0" presId="urn:microsoft.com/office/officeart/2005/8/layout/orgChart1"/>
    <dgm:cxn modelId="{430B28F1-8894-E74F-A3A9-931632E9DDB4}" type="presParOf" srcId="{98D2A80C-A0E1-BE47-B04E-EC99057037DC}" destId="{F8FC0976-D7B6-F04D-9C0F-D42406DD3C67}" srcOrd="1" destOrd="0" presId="urn:microsoft.com/office/officeart/2005/8/layout/orgChart1"/>
    <dgm:cxn modelId="{9B6FF30A-1B0B-6F42-8FCF-CCFFE9E182E0}" type="presParOf" srcId="{16AE5380-A2E8-F14D-B162-01AE805B51AF}" destId="{AFED2A30-1FAE-4A41-A626-441356DEEB3B}" srcOrd="1" destOrd="0" presId="urn:microsoft.com/office/officeart/2005/8/layout/orgChart1"/>
    <dgm:cxn modelId="{AAF273F5-CBA5-014E-8621-77EC964A7E5D}" type="presParOf" srcId="{16AE5380-A2E8-F14D-B162-01AE805B51AF}" destId="{D84EE3D1-D056-E24F-A9EC-F976AC86F396}" srcOrd="2" destOrd="0" presId="urn:microsoft.com/office/officeart/2005/8/layout/orgChart1"/>
    <dgm:cxn modelId="{F1BE6737-89BF-CA41-AA44-EC875EF3344D}" type="presParOf" srcId="{5D92463C-70CE-574D-9F97-7C12D7CAC017}" destId="{9A156412-D449-D147-BC07-08078E04670A}" srcOrd="2" destOrd="0" presId="urn:microsoft.com/office/officeart/2005/8/layout/orgChart1"/>
    <dgm:cxn modelId="{4F4259DA-20A1-4F99-95A9-F1C69CAF220C}" type="presParOf" srcId="{629F2AE9-552E-8D4A-A684-19013C74F3BD}" destId="{85612CEA-9AB0-496F-BF02-B974BBF1317D}" srcOrd="2" destOrd="0" presId="urn:microsoft.com/office/officeart/2005/8/layout/orgChart1"/>
    <dgm:cxn modelId="{AB7B3763-68A5-1D4E-9BA1-2540192EEC66}" type="presParOf" srcId="{629F2AE9-552E-8D4A-A684-19013C74F3BD}" destId="{63C920AE-C7D2-BC4B-8676-5F3FAA463629}" srcOrd="3" destOrd="0" presId="urn:microsoft.com/office/officeart/2005/8/layout/orgChart1"/>
    <dgm:cxn modelId="{55E799AD-62D4-EC48-A4B6-C39FE770D91B}" type="presParOf" srcId="{63C920AE-C7D2-BC4B-8676-5F3FAA463629}" destId="{C7DB5727-858E-5F47-9BB6-E633A1167DCA}" srcOrd="0" destOrd="0" presId="urn:microsoft.com/office/officeart/2005/8/layout/orgChart1"/>
    <dgm:cxn modelId="{7C1DCB70-207F-D340-85E7-EDF6D46C52C9}" type="presParOf" srcId="{C7DB5727-858E-5F47-9BB6-E633A1167DCA}" destId="{E72055C7-AFBC-424C-9A10-9910E36FF1FC}" srcOrd="0" destOrd="0" presId="urn:microsoft.com/office/officeart/2005/8/layout/orgChart1"/>
    <dgm:cxn modelId="{D199909E-0D41-E540-AB26-9E1814CB2816}" type="presParOf" srcId="{C7DB5727-858E-5F47-9BB6-E633A1167DCA}" destId="{C5DC23C7-9D65-F945-B0B4-BB702938A0BC}" srcOrd="1" destOrd="0" presId="urn:microsoft.com/office/officeart/2005/8/layout/orgChart1"/>
    <dgm:cxn modelId="{D527D63C-32F3-B141-83A3-27B0BC54D73A}" type="presParOf" srcId="{63C920AE-C7D2-BC4B-8676-5F3FAA463629}" destId="{480C5F48-AD92-F74A-A7D4-C621E5F61CE2}" srcOrd="1" destOrd="0" presId="urn:microsoft.com/office/officeart/2005/8/layout/orgChart1"/>
    <dgm:cxn modelId="{13A40084-CA8E-4165-BD9B-9CEAA285600A}" type="presParOf" srcId="{480C5F48-AD92-F74A-A7D4-C621E5F61CE2}" destId="{8D7F85FB-5197-4707-A5AC-5725597FC3A2}" srcOrd="0" destOrd="0" presId="urn:microsoft.com/office/officeart/2005/8/layout/orgChart1"/>
    <dgm:cxn modelId="{8F864913-64D2-6A46-9154-3E11832BBC5D}" type="presParOf" srcId="{480C5F48-AD92-F74A-A7D4-C621E5F61CE2}" destId="{4839BFE6-5D87-F847-925C-014028BC40EB}" srcOrd="1" destOrd="0" presId="urn:microsoft.com/office/officeart/2005/8/layout/orgChart1"/>
    <dgm:cxn modelId="{50538773-8413-BA4B-9358-EFE71D2F0DF0}" type="presParOf" srcId="{4839BFE6-5D87-F847-925C-014028BC40EB}" destId="{266B7AE3-1FAB-6347-9938-041522BE4558}" srcOrd="0" destOrd="0" presId="urn:microsoft.com/office/officeart/2005/8/layout/orgChart1"/>
    <dgm:cxn modelId="{31E64772-EAC2-244D-A65B-3EA5601B057E}" type="presParOf" srcId="{266B7AE3-1FAB-6347-9938-041522BE4558}" destId="{3300FFEB-8251-0F42-9A2D-9A4ACF1AE75A}" srcOrd="0" destOrd="0" presId="urn:microsoft.com/office/officeart/2005/8/layout/orgChart1"/>
    <dgm:cxn modelId="{3668E9DD-18BE-5E41-A21D-D7C4EC1C7196}" type="presParOf" srcId="{266B7AE3-1FAB-6347-9938-041522BE4558}" destId="{1AD9D919-F25C-9348-A379-9B092C7116E6}" srcOrd="1" destOrd="0" presId="urn:microsoft.com/office/officeart/2005/8/layout/orgChart1"/>
    <dgm:cxn modelId="{CEFC27B2-1CB4-0040-86BA-DEB66D27F028}" type="presParOf" srcId="{4839BFE6-5D87-F847-925C-014028BC40EB}" destId="{7F7D9E27-D9B2-2547-B809-379C1A449336}" srcOrd="1" destOrd="0" presId="urn:microsoft.com/office/officeart/2005/8/layout/orgChart1"/>
    <dgm:cxn modelId="{7DB6892D-E416-A645-98C0-5A5C81B17BB3}" type="presParOf" srcId="{4839BFE6-5D87-F847-925C-014028BC40EB}" destId="{43A7EDFD-05CE-3249-90C3-9AB5B7F9DF6E}" srcOrd="2" destOrd="0" presId="urn:microsoft.com/office/officeart/2005/8/layout/orgChart1"/>
    <dgm:cxn modelId="{14BC5859-8D50-4113-A1FA-1EF3B7A30EA1}" type="presParOf" srcId="{480C5F48-AD92-F74A-A7D4-C621E5F61CE2}" destId="{525E2F05-FB10-43D8-9119-3BAF2477E127}" srcOrd="2" destOrd="0" presId="urn:microsoft.com/office/officeart/2005/8/layout/orgChart1"/>
    <dgm:cxn modelId="{8E4AD8C0-A667-7B4D-9C3C-89B0581A8F60}" type="presParOf" srcId="{480C5F48-AD92-F74A-A7D4-C621E5F61CE2}" destId="{9FC792EC-5869-F045-8B9F-861EFD4EB61B}" srcOrd="3" destOrd="0" presId="urn:microsoft.com/office/officeart/2005/8/layout/orgChart1"/>
    <dgm:cxn modelId="{E4367F5C-24B8-3E42-8A22-2A314BDCA47F}" type="presParOf" srcId="{9FC792EC-5869-F045-8B9F-861EFD4EB61B}" destId="{93DBCFEB-EBEE-C447-86BC-B3B042F7EFE7}" srcOrd="0" destOrd="0" presId="urn:microsoft.com/office/officeart/2005/8/layout/orgChart1"/>
    <dgm:cxn modelId="{18720D7D-A127-474D-A2C7-1C98858FACE4}" type="presParOf" srcId="{93DBCFEB-EBEE-C447-86BC-B3B042F7EFE7}" destId="{00C5D903-4F72-6A45-8A4E-0E091D6FF426}" srcOrd="0" destOrd="0" presId="urn:microsoft.com/office/officeart/2005/8/layout/orgChart1"/>
    <dgm:cxn modelId="{228A2753-4FE0-C448-87C3-1557CB356E95}" type="presParOf" srcId="{93DBCFEB-EBEE-C447-86BC-B3B042F7EFE7}" destId="{722F9AEC-BEDA-FC4C-ABF1-6001A99E87AD}" srcOrd="1" destOrd="0" presId="urn:microsoft.com/office/officeart/2005/8/layout/orgChart1"/>
    <dgm:cxn modelId="{5A12809F-0E7E-E24A-963C-FA2424308F1C}" type="presParOf" srcId="{9FC792EC-5869-F045-8B9F-861EFD4EB61B}" destId="{C2589064-4B25-CF47-AA4F-46BA2FF8B97B}" srcOrd="1" destOrd="0" presId="urn:microsoft.com/office/officeart/2005/8/layout/orgChart1"/>
    <dgm:cxn modelId="{97ED51FF-E1B8-3C48-AC16-E7065D772984}" type="presParOf" srcId="{9FC792EC-5869-F045-8B9F-861EFD4EB61B}" destId="{F6E54DA6-083C-E24A-B43B-9FCA8480841D}" srcOrd="2" destOrd="0" presId="urn:microsoft.com/office/officeart/2005/8/layout/orgChart1"/>
    <dgm:cxn modelId="{D9562271-D222-4B69-BDBC-58D1BC015EB1}" type="presParOf" srcId="{480C5F48-AD92-F74A-A7D4-C621E5F61CE2}" destId="{235DA788-E9DE-48F7-9A81-80AC1495D670}" srcOrd="4" destOrd="0" presId="urn:microsoft.com/office/officeart/2005/8/layout/orgChart1"/>
    <dgm:cxn modelId="{BB055EA9-03B6-5C4E-900B-D9EEFD71EE4C}" type="presParOf" srcId="{480C5F48-AD92-F74A-A7D4-C621E5F61CE2}" destId="{08F0A847-1A08-0D42-8515-7628638EE79B}" srcOrd="5" destOrd="0" presId="urn:microsoft.com/office/officeart/2005/8/layout/orgChart1"/>
    <dgm:cxn modelId="{49AF5165-7C07-DC42-BE00-F4C5438C7386}" type="presParOf" srcId="{08F0A847-1A08-0D42-8515-7628638EE79B}" destId="{29B5ED0A-B33C-784B-852E-37E7CE70FD38}" srcOrd="0" destOrd="0" presId="urn:microsoft.com/office/officeart/2005/8/layout/orgChart1"/>
    <dgm:cxn modelId="{178EDDD4-45A5-7E40-9E91-1284321E2FF0}" type="presParOf" srcId="{29B5ED0A-B33C-784B-852E-37E7CE70FD38}" destId="{E2B054B3-0C31-EF41-B0E3-F3FD264EED68}" srcOrd="0" destOrd="0" presId="urn:microsoft.com/office/officeart/2005/8/layout/orgChart1"/>
    <dgm:cxn modelId="{FD89AFE8-435D-854B-98FD-3769F29355B6}" type="presParOf" srcId="{29B5ED0A-B33C-784B-852E-37E7CE70FD38}" destId="{86CC5BF9-CB2C-754D-BB57-4B278B8F69E4}" srcOrd="1" destOrd="0" presId="urn:microsoft.com/office/officeart/2005/8/layout/orgChart1"/>
    <dgm:cxn modelId="{50F6271E-B95C-3343-8A35-CCF6BDC50233}" type="presParOf" srcId="{08F0A847-1A08-0D42-8515-7628638EE79B}" destId="{B64B7D66-2C09-414F-84CA-8A715CBD3013}" srcOrd="1" destOrd="0" presId="urn:microsoft.com/office/officeart/2005/8/layout/orgChart1"/>
    <dgm:cxn modelId="{C423D146-629B-6247-A781-C3E7EF4A13C7}" type="presParOf" srcId="{08F0A847-1A08-0D42-8515-7628638EE79B}" destId="{59813590-D1DB-6748-9948-EA6876F3A73A}" srcOrd="2" destOrd="0" presId="urn:microsoft.com/office/officeart/2005/8/layout/orgChart1"/>
    <dgm:cxn modelId="{B858C72F-8954-411A-9831-9ACD69A617C7}" type="presParOf" srcId="{480C5F48-AD92-F74A-A7D4-C621E5F61CE2}" destId="{90CE6903-A63A-4070-A7A4-E45742F407B1}" srcOrd="6" destOrd="0" presId="urn:microsoft.com/office/officeart/2005/8/layout/orgChart1"/>
    <dgm:cxn modelId="{CE9BD551-915D-B547-991B-CFDD756CB887}" type="presParOf" srcId="{480C5F48-AD92-F74A-A7D4-C621E5F61CE2}" destId="{BB00425D-A119-E842-A285-9FAB2363A0F9}" srcOrd="7" destOrd="0" presId="urn:microsoft.com/office/officeart/2005/8/layout/orgChart1"/>
    <dgm:cxn modelId="{FCF3EAFD-14C5-A946-81CF-608BAE9F07DD}" type="presParOf" srcId="{BB00425D-A119-E842-A285-9FAB2363A0F9}" destId="{A2227156-6DC7-DB44-B85C-CCC118E8115E}" srcOrd="0" destOrd="0" presId="urn:microsoft.com/office/officeart/2005/8/layout/orgChart1"/>
    <dgm:cxn modelId="{ADDD8063-7E4A-8B48-98B5-ED22A0396CA4}" type="presParOf" srcId="{A2227156-6DC7-DB44-B85C-CCC118E8115E}" destId="{803A04F8-CA22-7A43-B7D3-0C9646D84D71}" srcOrd="0" destOrd="0" presId="urn:microsoft.com/office/officeart/2005/8/layout/orgChart1"/>
    <dgm:cxn modelId="{3A77D7A8-DA8C-9348-8EE9-D889DBEECB00}" type="presParOf" srcId="{A2227156-6DC7-DB44-B85C-CCC118E8115E}" destId="{46153E05-DA7B-3346-9D0D-744B0B14BAB2}" srcOrd="1" destOrd="0" presId="urn:microsoft.com/office/officeart/2005/8/layout/orgChart1"/>
    <dgm:cxn modelId="{2B171188-2939-064F-8EEE-1A8E73D02437}" type="presParOf" srcId="{BB00425D-A119-E842-A285-9FAB2363A0F9}" destId="{898C2AD3-DEEA-CA4F-9775-AC1C148A7036}" srcOrd="1" destOrd="0" presId="urn:microsoft.com/office/officeart/2005/8/layout/orgChart1"/>
    <dgm:cxn modelId="{BCEAA0D9-C635-3547-B669-D9859E62BBC6}" type="presParOf" srcId="{BB00425D-A119-E842-A285-9FAB2363A0F9}" destId="{4D1C1AD7-7BE1-6C45-AD7D-2FC73C3E81F2}" srcOrd="2" destOrd="0" presId="urn:microsoft.com/office/officeart/2005/8/layout/orgChart1"/>
    <dgm:cxn modelId="{5A368B9D-6654-40CE-84DA-6B3CE7EE4045}" type="presParOf" srcId="{480C5F48-AD92-F74A-A7D4-C621E5F61CE2}" destId="{07D0755C-83B0-4C5D-B98E-C7A6DF0EE1FB}" srcOrd="8" destOrd="0" presId="urn:microsoft.com/office/officeart/2005/8/layout/orgChart1"/>
    <dgm:cxn modelId="{B43DBF1A-31A8-2340-9D9C-CC5EE30E7CFF}" type="presParOf" srcId="{480C5F48-AD92-F74A-A7D4-C621E5F61CE2}" destId="{3FD92257-3450-2141-B0A0-022E61CB3FF0}" srcOrd="9" destOrd="0" presId="urn:microsoft.com/office/officeart/2005/8/layout/orgChart1"/>
    <dgm:cxn modelId="{F4469675-C799-AC47-A1F7-B228CBA357FD}" type="presParOf" srcId="{3FD92257-3450-2141-B0A0-022E61CB3FF0}" destId="{56EC4774-43A2-1C42-94AB-B97809857A5D}" srcOrd="0" destOrd="0" presId="urn:microsoft.com/office/officeart/2005/8/layout/orgChart1"/>
    <dgm:cxn modelId="{7178BEF4-FA85-F749-8B2A-6020328EFBB5}" type="presParOf" srcId="{56EC4774-43A2-1C42-94AB-B97809857A5D}" destId="{989132CE-F84B-304E-AD24-1A21BEC07594}" srcOrd="0" destOrd="0" presId="urn:microsoft.com/office/officeart/2005/8/layout/orgChart1"/>
    <dgm:cxn modelId="{CEAC6378-8B3E-0C40-A8EA-C992B6C6993B}" type="presParOf" srcId="{56EC4774-43A2-1C42-94AB-B97809857A5D}" destId="{9B46FD9B-73EB-034D-9EA8-30393749CD19}" srcOrd="1" destOrd="0" presId="urn:microsoft.com/office/officeart/2005/8/layout/orgChart1"/>
    <dgm:cxn modelId="{55125935-D9A3-7C4E-AA08-C4AA0C53283B}" type="presParOf" srcId="{3FD92257-3450-2141-B0A0-022E61CB3FF0}" destId="{72A69DD8-4135-5041-A71F-73FF2B653206}" srcOrd="1" destOrd="0" presId="urn:microsoft.com/office/officeart/2005/8/layout/orgChart1"/>
    <dgm:cxn modelId="{86D9D7F6-1A3F-1348-94F8-B791FC581C45}" type="presParOf" srcId="{3FD92257-3450-2141-B0A0-022E61CB3FF0}" destId="{06D1E431-C4E7-1F40-A523-A3BE6F41DFF0}" srcOrd="2" destOrd="0" presId="urn:microsoft.com/office/officeart/2005/8/layout/orgChart1"/>
    <dgm:cxn modelId="{4C1560B8-1A64-4832-94B2-552AB13190BA}" type="presParOf" srcId="{480C5F48-AD92-F74A-A7D4-C621E5F61CE2}" destId="{1205E958-51C8-4C42-9331-FE21E8DF9C64}" srcOrd="10" destOrd="0" presId="urn:microsoft.com/office/officeart/2005/8/layout/orgChart1"/>
    <dgm:cxn modelId="{4742474B-D53F-9B43-BD5A-6B75E940C155}" type="presParOf" srcId="{480C5F48-AD92-F74A-A7D4-C621E5F61CE2}" destId="{0EDEBF0E-B975-3348-9C24-77634D7AE083}" srcOrd="11" destOrd="0" presId="urn:microsoft.com/office/officeart/2005/8/layout/orgChart1"/>
    <dgm:cxn modelId="{4F5C49EA-1693-EA40-B851-71AD7153284A}" type="presParOf" srcId="{0EDEBF0E-B975-3348-9C24-77634D7AE083}" destId="{BAABCAF4-009B-1141-BF21-95F675CD23B5}" srcOrd="0" destOrd="0" presId="urn:microsoft.com/office/officeart/2005/8/layout/orgChart1"/>
    <dgm:cxn modelId="{CC11D286-0D31-F944-95E8-38FE3E6B5DF2}" type="presParOf" srcId="{BAABCAF4-009B-1141-BF21-95F675CD23B5}" destId="{1413B197-CD28-C64A-8E17-33ADFEADCB8E}" srcOrd="0" destOrd="0" presId="urn:microsoft.com/office/officeart/2005/8/layout/orgChart1"/>
    <dgm:cxn modelId="{E427F59B-C2D7-7D4F-9128-DB692DB0939A}" type="presParOf" srcId="{BAABCAF4-009B-1141-BF21-95F675CD23B5}" destId="{5711BD9B-7711-C448-B727-CE782A3C664A}" srcOrd="1" destOrd="0" presId="urn:microsoft.com/office/officeart/2005/8/layout/orgChart1"/>
    <dgm:cxn modelId="{51F4539D-FE15-E64C-BEB0-D2C9E749ECFF}" type="presParOf" srcId="{0EDEBF0E-B975-3348-9C24-77634D7AE083}" destId="{5EDB0D1C-C494-3843-89EE-33D950B7EC23}" srcOrd="1" destOrd="0" presId="urn:microsoft.com/office/officeart/2005/8/layout/orgChart1"/>
    <dgm:cxn modelId="{B530F8A5-7E42-D54C-803A-03DC79113F98}" type="presParOf" srcId="{0EDEBF0E-B975-3348-9C24-77634D7AE083}" destId="{11ED7466-80CF-EB4A-A25A-E056DA3704CA}" srcOrd="2" destOrd="0" presId="urn:microsoft.com/office/officeart/2005/8/layout/orgChart1"/>
    <dgm:cxn modelId="{E62C3921-31A2-834D-99C0-1F6201361C6C}" type="presParOf" srcId="{63C920AE-C7D2-BC4B-8676-5F3FAA463629}" destId="{E760BB14-272F-9D43-B4C3-5216CAD455C1}" srcOrd="2" destOrd="0" presId="urn:microsoft.com/office/officeart/2005/8/layout/orgChart1"/>
    <dgm:cxn modelId="{78DE0159-3873-4F45-B81A-D6F072D8B029}" type="presParOf" srcId="{E23D3963-9400-9543-AD06-D068AF123C9E}" destId="{B9F11C39-3C63-414F-83AA-EBFA99A062A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05AC91-DE17-9745-BE7C-90CEAD993BB3}" type="doc">
      <dgm:prSet loTypeId="urn:microsoft.com/office/officeart/2005/8/layout/vProcess5" loCatId="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041D3D8-CE29-0A42-9B97-9E302566D5FE}">
      <dgm:prSet phldrT="[Text]" custT="1"/>
      <dgm:spPr/>
      <dgm:t>
        <a:bodyPr/>
        <a:lstStyle/>
        <a:p>
          <a:pPr algn="ctr" rtl="0"/>
          <a:r>
            <a:rPr lang="en-US" sz="2400" dirty="0">
              <a:latin typeface="PT Sans" panose="020B0503020203020204" pitchFamily="34" charset="77"/>
            </a:rPr>
            <a:t>Reduce in visibility</a:t>
          </a:r>
        </a:p>
      </dgm:t>
    </dgm:pt>
    <dgm:pt modelId="{9371A2F0-DC0A-F940-A811-666403B9FA8A}" type="parTrans" cxnId="{3F1229A1-42E5-064A-95F7-3CDCBFD474AE}">
      <dgm:prSet/>
      <dgm:spPr/>
      <dgm:t>
        <a:bodyPr/>
        <a:lstStyle/>
        <a:p>
          <a:endParaRPr lang="en-US"/>
        </a:p>
      </dgm:t>
    </dgm:pt>
    <dgm:pt modelId="{4F10AE2A-3B2E-E44A-AE3E-E6E4A700FD4D}" type="sibTrans" cxnId="{3F1229A1-42E5-064A-95F7-3CDCBFD474AE}">
      <dgm:prSet/>
      <dgm:spPr/>
      <dgm:t>
        <a:bodyPr/>
        <a:lstStyle/>
        <a:p>
          <a:pPr rtl="0"/>
          <a:endParaRPr lang="en-US">
            <a:latin typeface="+mn-lt"/>
          </a:endParaRPr>
        </a:p>
      </dgm:t>
    </dgm:pt>
    <dgm:pt modelId="{613503B6-4B93-AF4A-9B8B-9AC4A9FD81DE}">
      <dgm:prSet phldrT="[Text]" custT="1"/>
      <dgm:spPr/>
      <dgm:t>
        <a:bodyPr/>
        <a:lstStyle/>
        <a:p>
          <a:pPr algn="ctr" rtl="0"/>
          <a:r>
            <a:rPr lang="en-US" sz="2400" dirty="0">
              <a:latin typeface="PT Sans" panose="020B0503020203020204" pitchFamily="34" charset="77"/>
            </a:rPr>
            <a:t>Air traffic disruption</a:t>
          </a:r>
        </a:p>
      </dgm:t>
    </dgm:pt>
    <dgm:pt modelId="{F664B64D-A0EC-1B43-A396-9BD2E90B5FEA}" type="parTrans" cxnId="{A717BEE7-7172-364F-93EF-6297C87DDC70}">
      <dgm:prSet/>
      <dgm:spPr/>
      <dgm:t>
        <a:bodyPr/>
        <a:lstStyle/>
        <a:p>
          <a:endParaRPr lang="en-US"/>
        </a:p>
      </dgm:t>
    </dgm:pt>
    <dgm:pt modelId="{27790657-CC40-B24E-85FD-0BE34DB17A86}" type="sibTrans" cxnId="{A717BEE7-7172-364F-93EF-6297C87DDC70}">
      <dgm:prSet/>
      <dgm:spPr/>
      <dgm:t>
        <a:bodyPr/>
        <a:lstStyle/>
        <a:p>
          <a:pPr rtl="0"/>
          <a:endParaRPr lang="en-US">
            <a:latin typeface="+mn-lt"/>
          </a:endParaRPr>
        </a:p>
      </dgm:t>
    </dgm:pt>
    <dgm:pt modelId="{0E139B71-4148-BA47-A35C-32CFDD1F1827}">
      <dgm:prSet phldrT="[Text]" custT="1"/>
      <dgm:spPr/>
      <dgm:t>
        <a:bodyPr/>
        <a:lstStyle/>
        <a:p>
          <a:pPr algn="ctr" rtl="0"/>
          <a:r>
            <a:rPr lang="en-US" sz="2400">
              <a:latin typeface="PT Sans" panose="020B0503020203020204" pitchFamily="34" charset="77"/>
            </a:rPr>
            <a:t>Traffic danger</a:t>
          </a:r>
          <a:endParaRPr lang="en-US" sz="2400" dirty="0">
            <a:latin typeface="PT Sans" panose="020B0503020203020204" pitchFamily="34" charset="77"/>
          </a:endParaRPr>
        </a:p>
      </dgm:t>
    </dgm:pt>
    <dgm:pt modelId="{7A492C71-ED8B-A74D-9520-49C44FED4570}" type="parTrans" cxnId="{26EC4B7E-18F6-054C-A40F-200000D5420D}">
      <dgm:prSet/>
      <dgm:spPr/>
      <dgm:t>
        <a:bodyPr/>
        <a:lstStyle/>
        <a:p>
          <a:endParaRPr lang="en-US"/>
        </a:p>
      </dgm:t>
    </dgm:pt>
    <dgm:pt modelId="{FBAFCE60-36D4-E44B-AC24-DEFD8CCC09A2}" type="sibTrans" cxnId="{26EC4B7E-18F6-054C-A40F-200000D5420D}">
      <dgm:prSet/>
      <dgm:spPr/>
      <dgm:t>
        <a:bodyPr/>
        <a:lstStyle/>
        <a:p>
          <a:endParaRPr lang="en-US"/>
        </a:p>
      </dgm:t>
    </dgm:pt>
    <dgm:pt modelId="{8E84CC9D-B9F2-F045-A4D1-60717C896AF0}" type="pres">
      <dgm:prSet presAssocID="{5005AC91-DE17-9745-BE7C-90CEAD993BB3}" presName="outerComposite" presStyleCnt="0">
        <dgm:presLayoutVars>
          <dgm:chMax val="5"/>
          <dgm:dir/>
          <dgm:resizeHandles val="exact"/>
        </dgm:presLayoutVars>
      </dgm:prSet>
      <dgm:spPr/>
    </dgm:pt>
    <dgm:pt modelId="{4EFCBE75-0013-3844-9DDA-B5885F7D1817}" type="pres">
      <dgm:prSet presAssocID="{5005AC91-DE17-9745-BE7C-90CEAD993BB3}" presName="dummyMaxCanvas" presStyleCnt="0">
        <dgm:presLayoutVars/>
      </dgm:prSet>
      <dgm:spPr/>
    </dgm:pt>
    <dgm:pt modelId="{87864DB1-7F9E-674A-8335-287F39318042}" type="pres">
      <dgm:prSet presAssocID="{5005AC91-DE17-9745-BE7C-90CEAD993BB3}" presName="ThreeNodes_1" presStyleLbl="node1" presStyleIdx="0" presStyleCnt="3" custScaleX="86781" custLinFactNeighborX="-1593" custLinFactNeighborY="5856">
        <dgm:presLayoutVars>
          <dgm:bulletEnabled val="1"/>
        </dgm:presLayoutVars>
      </dgm:prSet>
      <dgm:spPr/>
    </dgm:pt>
    <dgm:pt modelId="{6DCED298-1768-EA42-804A-8B5211370A94}" type="pres">
      <dgm:prSet presAssocID="{5005AC91-DE17-9745-BE7C-90CEAD993BB3}" presName="ThreeNodes_2" presStyleLbl="node1" presStyleIdx="1" presStyleCnt="3" custScaleX="86781" custLinFactNeighborX="-334" custLinFactNeighborY="2609">
        <dgm:presLayoutVars>
          <dgm:bulletEnabled val="1"/>
        </dgm:presLayoutVars>
      </dgm:prSet>
      <dgm:spPr/>
    </dgm:pt>
    <dgm:pt modelId="{5206CA9F-7F0C-A14C-A326-883526EF6E5A}" type="pres">
      <dgm:prSet presAssocID="{5005AC91-DE17-9745-BE7C-90CEAD993BB3}" presName="ThreeNodes_3" presStyleLbl="node1" presStyleIdx="2" presStyleCnt="3" custScaleX="86781">
        <dgm:presLayoutVars>
          <dgm:bulletEnabled val="1"/>
        </dgm:presLayoutVars>
      </dgm:prSet>
      <dgm:spPr/>
    </dgm:pt>
    <dgm:pt modelId="{4FCF3EDF-8867-9048-8CF1-DA9DDD9E52CC}" type="pres">
      <dgm:prSet presAssocID="{5005AC91-DE17-9745-BE7C-90CEAD993BB3}" presName="ThreeConn_1-2" presStyleLbl="fgAccFollowNode1" presStyleIdx="0" presStyleCnt="2" custScaleY="99885" custLinFactNeighborX="-8327" custLinFactNeighborY="-11866">
        <dgm:presLayoutVars>
          <dgm:bulletEnabled val="1"/>
        </dgm:presLayoutVars>
      </dgm:prSet>
      <dgm:spPr/>
    </dgm:pt>
    <dgm:pt modelId="{12A760A1-9DCE-4D43-9235-0175E0674EA6}" type="pres">
      <dgm:prSet presAssocID="{5005AC91-DE17-9745-BE7C-90CEAD993BB3}" presName="ThreeConn_2-3" presStyleLbl="fgAccFollowNode1" presStyleIdx="1" presStyleCnt="2">
        <dgm:presLayoutVars>
          <dgm:bulletEnabled val="1"/>
        </dgm:presLayoutVars>
      </dgm:prSet>
      <dgm:spPr/>
    </dgm:pt>
    <dgm:pt modelId="{9EB39D5C-C386-D643-B9C8-1CF9AF8A8FD7}" type="pres">
      <dgm:prSet presAssocID="{5005AC91-DE17-9745-BE7C-90CEAD993BB3}" presName="ThreeNodes_1_text" presStyleLbl="node1" presStyleIdx="2" presStyleCnt="3">
        <dgm:presLayoutVars>
          <dgm:bulletEnabled val="1"/>
        </dgm:presLayoutVars>
      </dgm:prSet>
      <dgm:spPr/>
    </dgm:pt>
    <dgm:pt modelId="{751E7E52-61F5-8540-A5FA-A81CC3B24EC3}" type="pres">
      <dgm:prSet presAssocID="{5005AC91-DE17-9745-BE7C-90CEAD993BB3}" presName="ThreeNodes_2_text" presStyleLbl="node1" presStyleIdx="2" presStyleCnt="3">
        <dgm:presLayoutVars>
          <dgm:bulletEnabled val="1"/>
        </dgm:presLayoutVars>
      </dgm:prSet>
      <dgm:spPr/>
    </dgm:pt>
    <dgm:pt modelId="{59862316-D886-AD4E-9ADA-6D1F2B191D37}" type="pres">
      <dgm:prSet presAssocID="{5005AC91-DE17-9745-BE7C-90CEAD993BB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0506405-8AD2-CB40-9CD7-37077BA4D51F}" type="presOf" srcId="{27790657-CC40-B24E-85FD-0BE34DB17A86}" destId="{12A760A1-9DCE-4D43-9235-0175E0674EA6}" srcOrd="0" destOrd="0" presId="urn:microsoft.com/office/officeart/2005/8/layout/vProcess5"/>
    <dgm:cxn modelId="{2398770D-B4CA-AF42-B095-E9310D8A8933}" type="presOf" srcId="{0E139B71-4148-BA47-A35C-32CFDD1F1827}" destId="{59862316-D886-AD4E-9ADA-6D1F2B191D37}" srcOrd="1" destOrd="0" presId="urn:microsoft.com/office/officeart/2005/8/layout/vProcess5"/>
    <dgm:cxn modelId="{11DD6F51-E033-FE4F-B0AC-6ED53CFD2239}" type="presOf" srcId="{4F10AE2A-3B2E-E44A-AE3E-E6E4A700FD4D}" destId="{4FCF3EDF-8867-9048-8CF1-DA9DDD9E52CC}" srcOrd="0" destOrd="0" presId="urn:microsoft.com/office/officeart/2005/8/layout/vProcess5"/>
    <dgm:cxn modelId="{F5F5DB5F-0E54-FB46-A1C7-906F015FA97A}" type="presOf" srcId="{5005AC91-DE17-9745-BE7C-90CEAD993BB3}" destId="{8E84CC9D-B9F2-F045-A4D1-60717C896AF0}" srcOrd="0" destOrd="0" presId="urn:microsoft.com/office/officeart/2005/8/layout/vProcess5"/>
    <dgm:cxn modelId="{F7C3FD6A-BEEA-7F4C-940F-DEBA4E1AC203}" type="presOf" srcId="{2041D3D8-CE29-0A42-9B97-9E302566D5FE}" destId="{87864DB1-7F9E-674A-8335-287F39318042}" srcOrd="0" destOrd="0" presId="urn:microsoft.com/office/officeart/2005/8/layout/vProcess5"/>
    <dgm:cxn modelId="{26EC4B7E-18F6-054C-A40F-200000D5420D}" srcId="{5005AC91-DE17-9745-BE7C-90CEAD993BB3}" destId="{0E139B71-4148-BA47-A35C-32CFDD1F1827}" srcOrd="2" destOrd="0" parTransId="{7A492C71-ED8B-A74D-9520-49C44FED4570}" sibTransId="{FBAFCE60-36D4-E44B-AC24-DEFD8CCC09A2}"/>
    <dgm:cxn modelId="{3F1229A1-42E5-064A-95F7-3CDCBFD474AE}" srcId="{5005AC91-DE17-9745-BE7C-90CEAD993BB3}" destId="{2041D3D8-CE29-0A42-9B97-9E302566D5FE}" srcOrd="0" destOrd="0" parTransId="{9371A2F0-DC0A-F940-A811-666403B9FA8A}" sibTransId="{4F10AE2A-3B2E-E44A-AE3E-E6E4A700FD4D}"/>
    <dgm:cxn modelId="{CC428AB1-DB62-414D-A532-01FBB6BC905B}" type="presOf" srcId="{0E139B71-4148-BA47-A35C-32CFDD1F1827}" destId="{5206CA9F-7F0C-A14C-A326-883526EF6E5A}" srcOrd="0" destOrd="0" presId="urn:microsoft.com/office/officeart/2005/8/layout/vProcess5"/>
    <dgm:cxn modelId="{3D5510C5-7180-B143-856A-8A321F9C1589}" type="presOf" srcId="{613503B6-4B93-AF4A-9B8B-9AC4A9FD81DE}" destId="{6DCED298-1768-EA42-804A-8B5211370A94}" srcOrd="0" destOrd="0" presId="urn:microsoft.com/office/officeart/2005/8/layout/vProcess5"/>
    <dgm:cxn modelId="{85A914D2-8F34-6842-8E21-5AC747534D62}" type="presOf" srcId="{613503B6-4B93-AF4A-9B8B-9AC4A9FD81DE}" destId="{751E7E52-61F5-8540-A5FA-A81CC3B24EC3}" srcOrd="1" destOrd="0" presId="urn:microsoft.com/office/officeart/2005/8/layout/vProcess5"/>
    <dgm:cxn modelId="{35F677E6-BC6E-1043-921C-0BC9361CE975}" type="presOf" srcId="{2041D3D8-CE29-0A42-9B97-9E302566D5FE}" destId="{9EB39D5C-C386-D643-B9C8-1CF9AF8A8FD7}" srcOrd="1" destOrd="0" presId="urn:microsoft.com/office/officeart/2005/8/layout/vProcess5"/>
    <dgm:cxn modelId="{A717BEE7-7172-364F-93EF-6297C87DDC70}" srcId="{5005AC91-DE17-9745-BE7C-90CEAD993BB3}" destId="{613503B6-4B93-AF4A-9B8B-9AC4A9FD81DE}" srcOrd="1" destOrd="0" parTransId="{F664B64D-A0EC-1B43-A396-9BD2E90B5FEA}" sibTransId="{27790657-CC40-B24E-85FD-0BE34DB17A86}"/>
    <dgm:cxn modelId="{15007407-EDD3-3742-9BB9-BFACC266DA75}" type="presParOf" srcId="{8E84CC9D-B9F2-F045-A4D1-60717C896AF0}" destId="{4EFCBE75-0013-3844-9DDA-B5885F7D1817}" srcOrd="0" destOrd="0" presId="urn:microsoft.com/office/officeart/2005/8/layout/vProcess5"/>
    <dgm:cxn modelId="{4E3FC783-22C9-4547-A341-C06EB09036DD}" type="presParOf" srcId="{8E84CC9D-B9F2-F045-A4D1-60717C896AF0}" destId="{87864DB1-7F9E-674A-8335-287F39318042}" srcOrd="1" destOrd="0" presId="urn:microsoft.com/office/officeart/2005/8/layout/vProcess5"/>
    <dgm:cxn modelId="{6520550D-25BF-C944-A2E5-94718EFAFEBD}" type="presParOf" srcId="{8E84CC9D-B9F2-F045-A4D1-60717C896AF0}" destId="{6DCED298-1768-EA42-804A-8B5211370A94}" srcOrd="2" destOrd="0" presId="urn:microsoft.com/office/officeart/2005/8/layout/vProcess5"/>
    <dgm:cxn modelId="{DA82A431-934F-C245-916D-8F59F4D12AEB}" type="presParOf" srcId="{8E84CC9D-B9F2-F045-A4D1-60717C896AF0}" destId="{5206CA9F-7F0C-A14C-A326-883526EF6E5A}" srcOrd="3" destOrd="0" presId="urn:microsoft.com/office/officeart/2005/8/layout/vProcess5"/>
    <dgm:cxn modelId="{39B205E5-7657-2C49-8938-6ACC861D7886}" type="presParOf" srcId="{8E84CC9D-B9F2-F045-A4D1-60717C896AF0}" destId="{4FCF3EDF-8867-9048-8CF1-DA9DDD9E52CC}" srcOrd="4" destOrd="0" presId="urn:microsoft.com/office/officeart/2005/8/layout/vProcess5"/>
    <dgm:cxn modelId="{C731CEC2-CF90-E34C-85AE-E240F55C4637}" type="presParOf" srcId="{8E84CC9D-B9F2-F045-A4D1-60717C896AF0}" destId="{12A760A1-9DCE-4D43-9235-0175E0674EA6}" srcOrd="5" destOrd="0" presId="urn:microsoft.com/office/officeart/2005/8/layout/vProcess5"/>
    <dgm:cxn modelId="{55631E6B-1A07-8D4E-92C0-A65808368F6C}" type="presParOf" srcId="{8E84CC9D-B9F2-F045-A4D1-60717C896AF0}" destId="{9EB39D5C-C386-D643-B9C8-1CF9AF8A8FD7}" srcOrd="6" destOrd="0" presId="urn:microsoft.com/office/officeart/2005/8/layout/vProcess5"/>
    <dgm:cxn modelId="{E3C3818A-354E-E941-8B2D-1AAE3BFBC6FB}" type="presParOf" srcId="{8E84CC9D-B9F2-F045-A4D1-60717C896AF0}" destId="{751E7E52-61F5-8540-A5FA-A81CC3B24EC3}" srcOrd="7" destOrd="0" presId="urn:microsoft.com/office/officeart/2005/8/layout/vProcess5"/>
    <dgm:cxn modelId="{F6DD72AF-678A-634E-96B3-17B3E910FF7B}" type="presParOf" srcId="{8E84CC9D-B9F2-F045-A4D1-60717C896AF0}" destId="{59862316-D886-AD4E-9ADA-6D1F2B191D3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826FD0-1005-4E48-B040-EF0314E53E20}">
      <dsp:nvSpPr>
        <dsp:cNvPr id="0" name=""/>
        <dsp:cNvSpPr/>
      </dsp:nvSpPr>
      <dsp:spPr>
        <a:xfrm>
          <a:off x="2502" y="1347803"/>
          <a:ext cx="1456802" cy="582720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1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1. Deep trough  </a:t>
          </a:r>
          <a:endParaRPr lang="en-US" sz="1100" b="1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293862" y="1347803"/>
        <a:ext cx="874082" cy="582720"/>
      </dsp:txXfrm>
    </dsp:sp>
    <dsp:sp modelId="{EBEC0993-C225-0B47-9022-007EA57D5067}">
      <dsp:nvSpPr>
        <dsp:cNvPr id="0" name=""/>
        <dsp:cNvSpPr/>
      </dsp:nvSpPr>
      <dsp:spPr>
        <a:xfrm>
          <a:off x="1313624" y="1347803"/>
          <a:ext cx="1456802" cy="582720"/>
        </a:xfrm>
        <a:prstGeom prst="chevron">
          <a:avLst/>
        </a:prstGeom>
        <a:solidFill>
          <a:schemeClr val="accent3">
            <a:shade val="50000"/>
            <a:hueOff val="-81454"/>
            <a:satOff val="2196"/>
            <a:lumOff val="191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2. Amount of moisture </a:t>
          </a:r>
          <a:endParaRPr lang="en-GB" sz="1100" b="1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1604984" y="1347803"/>
        <a:ext cx="874082" cy="582720"/>
      </dsp:txXfrm>
    </dsp:sp>
    <dsp:sp modelId="{25637EBD-7464-2F42-BD48-E1289735F3ED}">
      <dsp:nvSpPr>
        <dsp:cNvPr id="0" name=""/>
        <dsp:cNvSpPr/>
      </dsp:nvSpPr>
      <dsp:spPr>
        <a:xfrm>
          <a:off x="2624746" y="1347803"/>
          <a:ext cx="1456802" cy="582720"/>
        </a:xfrm>
        <a:prstGeom prst="chevron">
          <a:avLst/>
        </a:prstGeom>
        <a:solidFill>
          <a:schemeClr val="accent3">
            <a:shade val="50000"/>
            <a:hueOff val="-162909"/>
            <a:satOff val="4392"/>
            <a:lumOff val="382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100" b="1" kern="1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3. cold air mass</a:t>
          </a:r>
          <a:endParaRPr lang="en-US" sz="1100" b="1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2916106" y="1347803"/>
        <a:ext cx="874082" cy="582720"/>
      </dsp:txXfrm>
    </dsp:sp>
    <dsp:sp modelId="{44972DFF-B0F0-1B49-A88E-A59B9CC88C93}">
      <dsp:nvSpPr>
        <dsp:cNvPr id="0" name=""/>
        <dsp:cNvSpPr/>
      </dsp:nvSpPr>
      <dsp:spPr>
        <a:xfrm>
          <a:off x="3935868" y="1347803"/>
          <a:ext cx="1456802" cy="582720"/>
        </a:xfrm>
        <a:prstGeom prst="chevron">
          <a:avLst/>
        </a:prstGeom>
        <a:solidFill>
          <a:schemeClr val="accent3">
            <a:shade val="50000"/>
            <a:hueOff val="-81454"/>
            <a:satOff val="2196"/>
            <a:lumOff val="1912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kern="120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T Sans" panose="020B0503020203020204" pitchFamily="34" charset="77"/>
              <a:cs typeface="Times New Roman" panose="02020603050405020304" pitchFamily="18" charset="0"/>
            </a:rPr>
            <a:t>4. High temperatures</a:t>
          </a:r>
          <a:endParaRPr lang="en-US" sz="1100" b="1" kern="1200" cap="none" spc="0" dirty="0">
            <a:ln w="0"/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4227228" y="1347803"/>
        <a:ext cx="874082" cy="582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5E958-51C8-4C42-9331-FE21E8DF9C64}">
      <dsp:nvSpPr>
        <dsp:cNvPr id="0" name=""/>
        <dsp:cNvSpPr/>
      </dsp:nvSpPr>
      <dsp:spPr>
        <a:xfrm>
          <a:off x="4694920" y="1045786"/>
          <a:ext cx="127058" cy="21379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7958"/>
              </a:lnTo>
              <a:lnTo>
                <a:pt x="127058" y="2137958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0755C-83B0-4C5D-B98E-C7A6DF0EE1FB}">
      <dsp:nvSpPr>
        <dsp:cNvPr id="0" name=""/>
        <dsp:cNvSpPr/>
      </dsp:nvSpPr>
      <dsp:spPr>
        <a:xfrm>
          <a:off x="4567862" y="1045786"/>
          <a:ext cx="127058" cy="2134479"/>
        </a:xfrm>
        <a:custGeom>
          <a:avLst/>
          <a:gdLst/>
          <a:ahLst/>
          <a:cxnLst/>
          <a:rect l="0" t="0" r="0" b="0"/>
          <a:pathLst>
            <a:path>
              <a:moveTo>
                <a:pt x="127058" y="0"/>
              </a:moveTo>
              <a:lnTo>
                <a:pt x="127058" y="2134479"/>
              </a:lnTo>
              <a:lnTo>
                <a:pt x="0" y="2134479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E6903-A63A-4070-A7A4-E45742F407B1}">
      <dsp:nvSpPr>
        <dsp:cNvPr id="0" name=""/>
        <dsp:cNvSpPr/>
      </dsp:nvSpPr>
      <dsp:spPr>
        <a:xfrm>
          <a:off x="4694920" y="1045786"/>
          <a:ext cx="127058" cy="1355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5068"/>
              </a:lnTo>
              <a:lnTo>
                <a:pt x="127058" y="1355068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DA788-E9DE-48F7-9A81-80AC1495D670}">
      <dsp:nvSpPr>
        <dsp:cNvPr id="0" name=""/>
        <dsp:cNvSpPr/>
      </dsp:nvSpPr>
      <dsp:spPr>
        <a:xfrm>
          <a:off x="4567862" y="1045786"/>
          <a:ext cx="127058" cy="1275052"/>
        </a:xfrm>
        <a:custGeom>
          <a:avLst/>
          <a:gdLst/>
          <a:ahLst/>
          <a:cxnLst/>
          <a:rect l="0" t="0" r="0" b="0"/>
          <a:pathLst>
            <a:path>
              <a:moveTo>
                <a:pt x="127058" y="0"/>
              </a:moveTo>
              <a:lnTo>
                <a:pt x="127058" y="1275052"/>
              </a:lnTo>
              <a:lnTo>
                <a:pt x="0" y="127505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E2F05-FB10-43D8-9119-3BAF2477E127}">
      <dsp:nvSpPr>
        <dsp:cNvPr id="0" name=""/>
        <dsp:cNvSpPr/>
      </dsp:nvSpPr>
      <dsp:spPr>
        <a:xfrm>
          <a:off x="4694920" y="1045786"/>
          <a:ext cx="127058" cy="4959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5913"/>
              </a:lnTo>
              <a:lnTo>
                <a:pt x="127058" y="495913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7F85FB-5197-4707-A5AC-5725597FC3A2}">
      <dsp:nvSpPr>
        <dsp:cNvPr id="0" name=""/>
        <dsp:cNvSpPr/>
      </dsp:nvSpPr>
      <dsp:spPr>
        <a:xfrm>
          <a:off x="4567862" y="1045786"/>
          <a:ext cx="127058" cy="414097"/>
        </a:xfrm>
        <a:custGeom>
          <a:avLst/>
          <a:gdLst/>
          <a:ahLst/>
          <a:cxnLst/>
          <a:rect l="0" t="0" r="0" b="0"/>
          <a:pathLst>
            <a:path>
              <a:moveTo>
                <a:pt x="127058" y="0"/>
              </a:moveTo>
              <a:lnTo>
                <a:pt x="127058" y="414097"/>
              </a:lnTo>
              <a:lnTo>
                <a:pt x="0" y="414097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12CEA-9AB0-496F-BF02-B974BBF1317D}">
      <dsp:nvSpPr>
        <dsp:cNvPr id="0" name=""/>
        <dsp:cNvSpPr/>
      </dsp:nvSpPr>
      <dsp:spPr>
        <a:xfrm>
          <a:off x="3230726" y="388503"/>
          <a:ext cx="859154" cy="4860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6060"/>
              </a:lnTo>
              <a:lnTo>
                <a:pt x="859154" y="48606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383E1-8BB7-46BD-843F-7F2030BC8237}">
      <dsp:nvSpPr>
        <dsp:cNvPr id="0" name=""/>
        <dsp:cNvSpPr/>
      </dsp:nvSpPr>
      <dsp:spPr>
        <a:xfrm>
          <a:off x="2745370" y="1101063"/>
          <a:ext cx="214978" cy="3282667"/>
        </a:xfrm>
        <a:custGeom>
          <a:avLst/>
          <a:gdLst/>
          <a:ahLst/>
          <a:cxnLst/>
          <a:rect l="0" t="0" r="0" b="0"/>
          <a:pathLst>
            <a:path>
              <a:moveTo>
                <a:pt x="214978" y="0"/>
              </a:moveTo>
              <a:lnTo>
                <a:pt x="214978" y="3282667"/>
              </a:lnTo>
              <a:lnTo>
                <a:pt x="0" y="3282667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9D2D5F-9149-4E56-A2E1-EA5D6E13FA5D}">
      <dsp:nvSpPr>
        <dsp:cNvPr id="0" name=""/>
        <dsp:cNvSpPr/>
      </dsp:nvSpPr>
      <dsp:spPr>
        <a:xfrm>
          <a:off x="2745370" y="1101063"/>
          <a:ext cx="214978" cy="2053597"/>
        </a:xfrm>
        <a:custGeom>
          <a:avLst/>
          <a:gdLst/>
          <a:ahLst/>
          <a:cxnLst/>
          <a:rect l="0" t="0" r="0" b="0"/>
          <a:pathLst>
            <a:path>
              <a:moveTo>
                <a:pt x="214978" y="0"/>
              </a:moveTo>
              <a:lnTo>
                <a:pt x="214978" y="2053597"/>
              </a:lnTo>
              <a:lnTo>
                <a:pt x="0" y="2053597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6C9FB-AC3F-4CE0-B167-149B464662AA}">
      <dsp:nvSpPr>
        <dsp:cNvPr id="0" name=""/>
        <dsp:cNvSpPr/>
      </dsp:nvSpPr>
      <dsp:spPr>
        <a:xfrm>
          <a:off x="2745370" y="1101063"/>
          <a:ext cx="214978" cy="774745"/>
        </a:xfrm>
        <a:custGeom>
          <a:avLst/>
          <a:gdLst/>
          <a:ahLst/>
          <a:cxnLst/>
          <a:rect l="0" t="0" r="0" b="0"/>
          <a:pathLst>
            <a:path>
              <a:moveTo>
                <a:pt x="214978" y="0"/>
              </a:moveTo>
              <a:lnTo>
                <a:pt x="214978" y="774745"/>
              </a:lnTo>
              <a:lnTo>
                <a:pt x="0" y="774745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619C7-8915-465D-AD34-A46C6423E585}">
      <dsp:nvSpPr>
        <dsp:cNvPr id="0" name=""/>
        <dsp:cNvSpPr/>
      </dsp:nvSpPr>
      <dsp:spPr>
        <a:xfrm>
          <a:off x="3103668" y="388503"/>
          <a:ext cx="127058" cy="483338"/>
        </a:xfrm>
        <a:custGeom>
          <a:avLst/>
          <a:gdLst/>
          <a:ahLst/>
          <a:cxnLst/>
          <a:rect l="0" t="0" r="0" b="0"/>
          <a:pathLst>
            <a:path>
              <a:moveTo>
                <a:pt x="127058" y="0"/>
              </a:moveTo>
              <a:lnTo>
                <a:pt x="127058" y="483338"/>
              </a:lnTo>
              <a:lnTo>
                <a:pt x="0" y="483338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C5488C-CD02-5E40-919E-8539B3F8E6BE}">
      <dsp:nvSpPr>
        <dsp:cNvPr id="0" name=""/>
        <dsp:cNvSpPr/>
      </dsp:nvSpPr>
      <dsp:spPr>
        <a:xfrm>
          <a:off x="2064623" y="3172"/>
          <a:ext cx="2332206" cy="3853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3"/>
              </a:solidFill>
              <a:latin typeface="PT Sans" panose="020B0503020203020204" pitchFamily="34" charset="77"/>
              <a:cs typeface="Times New Roman" panose="02020603050405020304" pitchFamily="18" charset="0"/>
            </a:rPr>
            <a:t>Shamal wind/ Dust</a:t>
          </a:r>
          <a:endParaRPr lang="en-US" sz="2000" kern="1200" dirty="0">
            <a:solidFill>
              <a:schemeClr val="accent3"/>
            </a:solidFill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2064623" y="3172"/>
        <a:ext cx="2332206" cy="385330"/>
      </dsp:txXfrm>
    </dsp:sp>
    <dsp:sp modelId="{C7359928-5C01-A74B-B297-878443BE75DE}">
      <dsp:nvSpPr>
        <dsp:cNvPr id="0" name=""/>
        <dsp:cNvSpPr/>
      </dsp:nvSpPr>
      <dsp:spPr>
        <a:xfrm>
          <a:off x="1670477" y="642619"/>
          <a:ext cx="1433191" cy="45844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3">
                  <a:lumMod val="50000"/>
                </a:schemeClr>
              </a:solidFill>
              <a:latin typeface="PT Sans" panose="020B0503020203020204" pitchFamily="34" charset="77"/>
              <a:cs typeface="Times New Roman" panose="02020603050405020304" pitchFamily="18" charset="0"/>
            </a:rPr>
            <a:t>Background</a:t>
          </a:r>
        </a:p>
      </dsp:txBody>
      <dsp:txXfrm>
        <a:off x="1670477" y="642619"/>
        <a:ext cx="1433191" cy="458443"/>
      </dsp:txXfrm>
    </dsp:sp>
    <dsp:sp modelId="{5F0CD98D-808B-A547-B92A-248C7ADB53A4}">
      <dsp:nvSpPr>
        <dsp:cNvPr id="0" name=""/>
        <dsp:cNvSpPr/>
      </dsp:nvSpPr>
      <dsp:spPr>
        <a:xfrm>
          <a:off x="302043" y="1355179"/>
          <a:ext cx="2443327" cy="104125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100" kern="1200" cap="none" dirty="0">
              <a:latin typeface="PT Sans" panose="020B0503020203020204" pitchFamily="34" charset="77"/>
              <a:cs typeface="Times New Roman" panose="02020603050405020304" pitchFamily="18" charset="0"/>
            </a:rPr>
            <a:t>Is a northwesterly wind blowing over Iraq and the Arabian Peninsula, often strong during the day and weaken at night.</a:t>
          </a:r>
          <a:endParaRPr lang="en-US" altLang="en-US" sz="1100" kern="1200" cap="none" baseline="30000" dirty="0"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302043" y="1355179"/>
        <a:ext cx="2443327" cy="1041259"/>
      </dsp:txXfrm>
    </dsp:sp>
    <dsp:sp modelId="{2D6E95CA-7196-7348-8B40-CCE8BE5368EA}">
      <dsp:nvSpPr>
        <dsp:cNvPr id="0" name=""/>
        <dsp:cNvSpPr/>
      </dsp:nvSpPr>
      <dsp:spPr>
        <a:xfrm>
          <a:off x="302043" y="2650555"/>
          <a:ext cx="2443327" cy="100821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100" kern="1200" cap="none">
              <a:latin typeface="PT Sans" panose="020B0503020203020204" pitchFamily="34" charset="77"/>
              <a:cs typeface="Times New Roman" panose="02020603050405020304" pitchFamily="18" charset="0"/>
            </a:rPr>
            <a:t>This weather effect occurs anywhere from once to several times a year, mostly in summer but sometimes in winter.</a:t>
          </a:r>
          <a:endParaRPr lang="en-US" altLang="en-US" sz="1100" kern="1200" cap="none" baseline="30000" dirty="0"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302043" y="2650555"/>
        <a:ext cx="2443327" cy="1008212"/>
      </dsp:txXfrm>
    </dsp:sp>
    <dsp:sp modelId="{EB598B50-CDF6-6545-AC82-784EF2EFEEB8}">
      <dsp:nvSpPr>
        <dsp:cNvPr id="0" name=""/>
        <dsp:cNvSpPr/>
      </dsp:nvSpPr>
      <dsp:spPr>
        <a:xfrm>
          <a:off x="345835" y="3912883"/>
          <a:ext cx="2399534" cy="94169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100" kern="1200" cap="none" dirty="0">
              <a:latin typeface="PT Sans" panose="020B0503020203020204" pitchFamily="34" charset="77"/>
              <a:cs typeface="Times New Roman" panose="02020603050405020304" pitchFamily="18" charset="0"/>
            </a:rPr>
            <a:t>The resulting wind typically creates large sandstorm and dust storm over the region.</a:t>
          </a:r>
          <a:endParaRPr lang="en-US" sz="1100" kern="1200" dirty="0"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345835" y="3912883"/>
        <a:ext cx="2399534" cy="941694"/>
      </dsp:txXfrm>
    </dsp:sp>
    <dsp:sp modelId="{E72055C7-AFBC-424C-9A10-9910E36FF1FC}">
      <dsp:nvSpPr>
        <dsp:cNvPr id="0" name=""/>
        <dsp:cNvSpPr/>
      </dsp:nvSpPr>
      <dsp:spPr>
        <a:xfrm>
          <a:off x="4089881" y="703341"/>
          <a:ext cx="1210077" cy="34244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accent3">
                  <a:lumMod val="50000"/>
                </a:schemeClr>
              </a:solidFill>
              <a:latin typeface="PT Sans" panose="020B0503020203020204" pitchFamily="34" charset="77"/>
              <a:cs typeface="Times New Roman" panose="02020603050405020304" pitchFamily="18" charset="0"/>
            </a:rPr>
            <a:t>Effects</a:t>
          </a:r>
        </a:p>
      </dsp:txBody>
      <dsp:txXfrm>
        <a:off x="4089881" y="703341"/>
        <a:ext cx="1210077" cy="342445"/>
      </dsp:txXfrm>
    </dsp:sp>
    <dsp:sp modelId="{3300FFEB-8251-0F42-9A2D-9A4ACF1AE75A}">
      <dsp:nvSpPr>
        <dsp:cNvPr id="0" name=""/>
        <dsp:cNvSpPr/>
      </dsp:nvSpPr>
      <dsp:spPr>
        <a:xfrm>
          <a:off x="3357784" y="1239181"/>
          <a:ext cx="1210077" cy="4414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PT Sans" panose="020B0503020203020204" pitchFamily="34" charset="77"/>
              <a:cs typeface="Times New Roman" panose="02020603050405020304" pitchFamily="18" charset="0"/>
            </a:rPr>
            <a:t>Cold air </a:t>
          </a:r>
          <a:endParaRPr lang="en-US" sz="1100" kern="1200" dirty="0"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3357784" y="1239181"/>
        <a:ext cx="1210077" cy="441405"/>
      </dsp:txXfrm>
    </dsp:sp>
    <dsp:sp modelId="{00C5D903-4F72-6A45-8A4E-0E091D6FF426}">
      <dsp:nvSpPr>
        <dsp:cNvPr id="0" name=""/>
        <dsp:cNvSpPr/>
      </dsp:nvSpPr>
      <dsp:spPr>
        <a:xfrm>
          <a:off x="4821978" y="1239181"/>
          <a:ext cx="1210077" cy="6050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PT Sans" panose="020B0503020203020204" pitchFamily="34" charset="77"/>
              <a:cs typeface="Times New Roman" panose="02020603050405020304" pitchFamily="18" charset="0"/>
            </a:rPr>
            <a:t>Decrement in Temperatures.</a:t>
          </a:r>
        </a:p>
      </dsp:txBody>
      <dsp:txXfrm>
        <a:off x="4821978" y="1239181"/>
        <a:ext cx="1210077" cy="605038"/>
      </dsp:txXfrm>
    </dsp:sp>
    <dsp:sp modelId="{E2B054B3-0C31-EF41-B0E3-F3FD264EED68}">
      <dsp:nvSpPr>
        <dsp:cNvPr id="0" name=""/>
        <dsp:cNvSpPr/>
      </dsp:nvSpPr>
      <dsp:spPr>
        <a:xfrm>
          <a:off x="3357784" y="2098336"/>
          <a:ext cx="1210077" cy="4450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PT Sans" panose="020B0503020203020204" pitchFamily="34" charset="77"/>
              <a:cs typeface="Times New Roman" panose="02020603050405020304" pitchFamily="18" charset="0"/>
            </a:rPr>
            <a:t>Blowing dust  </a:t>
          </a:r>
          <a:endParaRPr lang="en-US" sz="1100" kern="1200" dirty="0">
            <a:latin typeface="PT Sans" panose="020B0503020203020204" pitchFamily="34" charset="77"/>
            <a:cs typeface="Times New Roman" panose="02020603050405020304" pitchFamily="18" charset="0"/>
          </a:endParaRPr>
        </a:p>
      </dsp:txBody>
      <dsp:txXfrm>
        <a:off x="3357784" y="2098336"/>
        <a:ext cx="1210077" cy="445005"/>
      </dsp:txXfrm>
    </dsp:sp>
    <dsp:sp modelId="{803A04F8-CA22-7A43-B7D3-0C9646D84D71}">
      <dsp:nvSpPr>
        <dsp:cNvPr id="0" name=""/>
        <dsp:cNvSpPr/>
      </dsp:nvSpPr>
      <dsp:spPr>
        <a:xfrm>
          <a:off x="4821978" y="2098336"/>
          <a:ext cx="1333928" cy="6050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PT Sans" panose="020B0503020203020204" pitchFamily="34" charset="77"/>
              <a:cs typeface="Times New Roman" panose="02020603050405020304" pitchFamily="18" charset="0"/>
            </a:rPr>
            <a:t>Band of clouds ahead of blowing dust</a:t>
          </a:r>
        </a:p>
      </dsp:txBody>
      <dsp:txXfrm>
        <a:off x="4821978" y="2098336"/>
        <a:ext cx="1333928" cy="605038"/>
      </dsp:txXfrm>
    </dsp:sp>
    <dsp:sp modelId="{989132CE-F84B-304E-AD24-1A21BEC07594}">
      <dsp:nvSpPr>
        <dsp:cNvPr id="0" name=""/>
        <dsp:cNvSpPr/>
      </dsp:nvSpPr>
      <dsp:spPr>
        <a:xfrm>
          <a:off x="3357784" y="2957491"/>
          <a:ext cx="1210077" cy="44555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PT Sans" panose="020B0503020203020204" pitchFamily="34" charset="77"/>
              <a:cs typeface="Times New Roman" panose="02020603050405020304" pitchFamily="18" charset="0"/>
            </a:rPr>
            <a:t>Increases wave heights</a:t>
          </a:r>
        </a:p>
      </dsp:txBody>
      <dsp:txXfrm>
        <a:off x="3357784" y="2957491"/>
        <a:ext cx="1210077" cy="445550"/>
      </dsp:txXfrm>
    </dsp:sp>
    <dsp:sp modelId="{1413B197-CD28-C64A-8E17-33ADFEADCB8E}">
      <dsp:nvSpPr>
        <dsp:cNvPr id="0" name=""/>
        <dsp:cNvSpPr/>
      </dsp:nvSpPr>
      <dsp:spPr>
        <a:xfrm>
          <a:off x="4821978" y="2957491"/>
          <a:ext cx="1291793" cy="45250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PT Sans" panose="020B0503020203020204" pitchFamily="34" charset="77"/>
              <a:cs typeface="Times New Roman" panose="02020603050405020304" pitchFamily="18" charset="0"/>
            </a:rPr>
            <a:t>Disrupted human activities.</a:t>
          </a:r>
        </a:p>
      </dsp:txBody>
      <dsp:txXfrm>
        <a:off x="4821978" y="2957491"/>
        <a:ext cx="1291793" cy="4525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64DB1-7F9E-674A-8335-287F39318042}">
      <dsp:nvSpPr>
        <dsp:cNvPr id="0" name=""/>
        <dsp:cNvSpPr/>
      </dsp:nvSpPr>
      <dsp:spPr>
        <a:xfrm>
          <a:off x="284135" y="46197"/>
          <a:ext cx="4915297" cy="7888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PT Sans" panose="020B0503020203020204" pitchFamily="34" charset="77"/>
            </a:rPr>
            <a:t>Reduce in visibility</a:t>
          </a:r>
        </a:p>
      </dsp:txBody>
      <dsp:txXfrm>
        <a:off x="307241" y="69303"/>
        <a:ext cx="4170450" cy="742671"/>
      </dsp:txXfrm>
    </dsp:sp>
    <dsp:sp modelId="{6DCED298-1768-EA42-804A-8B5211370A94}">
      <dsp:nvSpPr>
        <dsp:cNvPr id="0" name=""/>
        <dsp:cNvSpPr/>
      </dsp:nvSpPr>
      <dsp:spPr>
        <a:xfrm>
          <a:off x="855212" y="940946"/>
          <a:ext cx="4915297" cy="7888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PT Sans" panose="020B0503020203020204" pitchFamily="34" charset="77"/>
            </a:rPr>
            <a:t>Air traffic disruption</a:t>
          </a:r>
        </a:p>
      </dsp:txBody>
      <dsp:txXfrm>
        <a:off x="878318" y="964052"/>
        <a:ext cx="3990392" cy="742671"/>
      </dsp:txXfrm>
    </dsp:sp>
    <dsp:sp modelId="{5206CA9F-7F0C-A14C-A326-883526EF6E5A}">
      <dsp:nvSpPr>
        <dsp:cNvPr id="0" name=""/>
        <dsp:cNvSpPr/>
      </dsp:nvSpPr>
      <dsp:spPr>
        <a:xfrm>
          <a:off x="1373897" y="1840728"/>
          <a:ext cx="4915297" cy="7888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PT Sans" panose="020B0503020203020204" pitchFamily="34" charset="77"/>
            </a:rPr>
            <a:t>Traffic danger</a:t>
          </a:r>
          <a:endParaRPr lang="en-US" sz="2400" kern="1200" dirty="0">
            <a:latin typeface="PT Sans" panose="020B0503020203020204" pitchFamily="34" charset="77"/>
          </a:endParaRPr>
        </a:p>
      </dsp:txBody>
      <dsp:txXfrm>
        <a:off x="1397003" y="1863834"/>
        <a:ext cx="3990392" cy="742671"/>
      </dsp:txXfrm>
    </dsp:sp>
    <dsp:sp modelId="{4FCF3EDF-8867-9048-8CF1-DA9DDD9E52CC}">
      <dsp:nvSpPr>
        <dsp:cNvPr id="0" name=""/>
        <dsp:cNvSpPr/>
      </dsp:nvSpPr>
      <dsp:spPr>
        <a:xfrm>
          <a:off x="5108552" y="537685"/>
          <a:ext cx="512774" cy="51218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+mn-lt"/>
          </a:endParaRPr>
        </a:p>
      </dsp:txBody>
      <dsp:txXfrm>
        <a:off x="5223926" y="537685"/>
        <a:ext cx="282026" cy="385418"/>
      </dsp:txXfrm>
    </dsp:sp>
    <dsp:sp modelId="{12A760A1-9DCE-4D43-9235-0175E0674EA6}">
      <dsp:nvSpPr>
        <dsp:cNvPr id="0" name=""/>
        <dsp:cNvSpPr/>
      </dsp:nvSpPr>
      <dsp:spPr>
        <a:xfrm>
          <a:off x="5651017" y="1513341"/>
          <a:ext cx="512774" cy="51277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+mn-lt"/>
          </a:endParaRPr>
        </a:p>
      </dsp:txBody>
      <dsp:txXfrm>
        <a:off x="5766391" y="1513341"/>
        <a:ext cx="282026" cy="38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619c0257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619c0257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222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619c02578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4619c02578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255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619c0257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619c0257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268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619c0257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619c0257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185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85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619c0257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619c0257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464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4619c02578_0_10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4619c02578_0_10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4619c0257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4619c0257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42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619c0257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619c0257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619c02578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4619c02578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4619c02578_0_1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4619c02578_0_1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591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4619c0257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4619c0257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158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4619c02578_0_1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4619c02578_0_1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1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/>
            <a:r>
              <a:rPr lang="en-US" dirty="0">
                <a:solidFill>
                  <a:schemeClr val="accent3"/>
                </a:solidFill>
                <a:cs typeface="Times New Roman" panose="02020603050405020304" pitchFamily="18" charset="0"/>
              </a:rPr>
              <a:t>Oman winter weather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50" y="2961545"/>
            <a:ext cx="48705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u="sng" dirty="0"/>
              <a:t>Marine Meteorological Course for Royal Oman Navy</a:t>
            </a:r>
            <a:endParaRPr sz="1500" u="sng" dirty="0"/>
          </a:p>
        </p:txBody>
      </p:sp>
      <p:grpSp>
        <p:nvGrpSpPr>
          <p:cNvPr id="68" name="Google Shape;68;p13"/>
          <p:cNvGrpSpPr/>
          <p:nvPr/>
        </p:nvGrpSpPr>
        <p:grpSpPr>
          <a:xfrm>
            <a:off x="309987" y="112450"/>
            <a:ext cx="8524026" cy="688800"/>
            <a:chOff x="286300" y="0"/>
            <a:chExt cx="8572397" cy="913701"/>
          </a:xfrm>
        </p:grpSpPr>
        <p:pic>
          <p:nvPicPr>
            <p:cNvPr id="69" name="Google Shape;69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" name="Google Shape;71;p13"/>
          <p:cNvSpPr txBox="1"/>
          <p:nvPr/>
        </p:nvSpPr>
        <p:spPr>
          <a:xfrm>
            <a:off x="1382759" y="4209600"/>
            <a:ext cx="62169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80000"/>
              </a:lnSpc>
              <a:buClr>
                <a:schemeClr val="dk2"/>
              </a:buClr>
              <a:buSzPts val="2400"/>
            </a:pPr>
            <a:r>
              <a:rPr lang="en-GB" sz="15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Lecturer: Kauthar Sulaiman Al Jabri</a:t>
            </a:r>
          </a:p>
          <a:p>
            <a:pPr lvl="0" algn="ctr"/>
            <a:endParaRPr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5">
            <a:alphaModFix amt="87000"/>
          </a:blip>
          <a:stretch>
            <a:fillRect/>
          </a:stretch>
        </p:blipFill>
        <p:spPr>
          <a:xfrm>
            <a:off x="6722900" y="3358375"/>
            <a:ext cx="1725994" cy="167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D6FC0-9601-A74A-81FB-9181C311E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>
                <a:solidFill>
                  <a:schemeClr val="accent3"/>
                </a:solidFill>
              </a:rPr>
              <a:t>2: </a:t>
            </a:r>
            <a: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</a:rPr>
              <a:t>How it Develops?</a:t>
            </a:r>
            <a:b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</a:rPr>
            </a:br>
            <a:endParaRPr lang="en-US" sz="2800" dirty="0">
              <a:solidFill>
                <a:schemeClr val="accent3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F1427C7-5A95-804A-A8C2-D5E40000E8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8094067"/>
              </p:ext>
            </p:extLst>
          </p:nvPr>
        </p:nvGraphicFramePr>
        <p:xfrm>
          <a:off x="1874413" y="445025"/>
          <a:ext cx="5395173" cy="3278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EE9A70C-5248-EF48-966D-7769A548A80D}"/>
              </a:ext>
            </a:extLst>
          </p:cNvPr>
          <p:cNvSpPr/>
          <p:nvPr/>
        </p:nvSpPr>
        <p:spPr>
          <a:xfrm>
            <a:off x="311700" y="1289529"/>
            <a:ext cx="1015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PT Sans" panose="020B0503020203020204" pitchFamily="34" charset="77"/>
                <a:cs typeface="Times New Roman" panose="02020603050405020304" pitchFamily="18" charset="0"/>
              </a:rPr>
              <a:t>Develop If: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085B3-F69D-F74F-A442-F4895C228857}"/>
              </a:ext>
            </a:extLst>
          </p:cNvPr>
          <p:cNvSpPr txBox="1"/>
          <p:nvPr/>
        </p:nvSpPr>
        <p:spPr>
          <a:xfrm>
            <a:off x="311699" y="2558002"/>
            <a:ext cx="1423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PT Sans" panose="020B0503020203020204" pitchFamily="34" charset="77"/>
                <a:cs typeface="Times New Roman" panose="02020603050405020304" pitchFamily="18" charset="0"/>
              </a:rPr>
              <a:t>Effects: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7D548-3FEA-4C45-B499-82C8342C4909}"/>
              </a:ext>
            </a:extLst>
          </p:cNvPr>
          <p:cNvSpPr/>
          <p:nvPr/>
        </p:nvSpPr>
        <p:spPr>
          <a:xfrm>
            <a:off x="819210" y="2910902"/>
            <a:ext cx="4572000" cy="1899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Times New Roman" panose="02020603050405020304" pitchFamily="18" charset="0"/>
              </a:rPr>
              <a:t>Deep convection and thunderstorms.    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Times New Roman" panose="02020603050405020304" pitchFamily="18" charset="0"/>
              </a:rPr>
              <a:t>Lightening.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Times New Roman" panose="02020603050405020304" pitchFamily="18" charset="0"/>
              </a:rPr>
              <a:t>Hail.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Times New Roman" panose="02020603050405020304" pitchFamily="18" charset="0"/>
              </a:rPr>
              <a:t>Strong downdraft.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Times New Roman" panose="02020603050405020304" pitchFamily="18" charset="0"/>
              </a:rPr>
              <a:t>Flash flood.</a:t>
            </a:r>
            <a:endParaRPr lang="en-GB" dirty="0">
              <a:latin typeface="PT Sans" panose="020B0503020203020204" pitchFamily="34" charset="77"/>
              <a:cs typeface="Times New Roman" panose="02020603050405020304" pitchFamily="18" charset="0"/>
            </a:endParaRPr>
          </a:p>
        </p:txBody>
      </p:sp>
      <p:grpSp>
        <p:nvGrpSpPr>
          <p:cNvPr id="9" name="Google Shape;68;p13">
            <a:extLst>
              <a:ext uri="{FF2B5EF4-FFF2-40B4-BE49-F238E27FC236}">
                <a16:creationId xmlns:a16="http://schemas.microsoft.com/office/drawing/2014/main" id="{CA741726-8815-0444-9559-CFD871E0FDF4}"/>
              </a:ext>
            </a:extLst>
          </p:cNvPr>
          <p:cNvGrpSpPr/>
          <p:nvPr/>
        </p:nvGrpSpPr>
        <p:grpSpPr>
          <a:xfrm>
            <a:off x="3598224" y="4359380"/>
            <a:ext cx="5346838" cy="486257"/>
            <a:chOff x="286300" y="0"/>
            <a:chExt cx="8572397" cy="913701"/>
          </a:xfrm>
        </p:grpSpPr>
        <p:pic>
          <p:nvPicPr>
            <p:cNvPr id="10" name="Google Shape;69;p13">
              <a:extLst>
                <a:ext uri="{FF2B5EF4-FFF2-40B4-BE49-F238E27FC236}">
                  <a16:creationId xmlns:a16="http://schemas.microsoft.com/office/drawing/2014/main" id="{0F602631-B978-E247-A45A-7808B44C4B1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0;p13">
              <a:extLst>
                <a:ext uri="{FF2B5EF4-FFF2-40B4-BE49-F238E27FC236}">
                  <a16:creationId xmlns:a16="http://schemas.microsoft.com/office/drawing/2014/main" id="{4637C4DF-C4A9-6B4A-861B-631E2C54D6A0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70154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D13CF-1853-2C4F-8844-23AE45D0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06" y="264465"/>
            <a:ext cx="8520600" cy="707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26th -27th  Dec 2015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D700807-63B6-F745-BB65-44DACE418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23784" r="28108" b="18559"/>
          <a:stretch/>
        </p:blipFill>
        <p:spPr bwMode="auto">
          <a:xfrm>
            <a:off x="4804592" y="1175619"/>
            <a:ext cx="3657600" cy="2351283"/>
          </a:xfrm>
          <a:prstGeom prst="roundRect">
            <a:avLst>
              <a:gd name="adj" fmla="val 298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EF01564-A9EC-6644-9B2C-B8B8FFAE4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56511" r="47749" b="20991"/>
          <a:stretch/>
        </p:blipFill>
        <p:spPr bwMode="auto">
          <a:xfrm>
            <a:off x="914400" y="1122746"/>
            <a:ext cx="3657600" cy="2395308"/>
          </a:xfrm>
          <a:prstGeom prst="roundRect">
            <a:avLst>
              <a:gd name="adj" fmla="val 298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F76430-E9FE-084F-92ED-C178B6363A9F}"/>
              </a:ext>
            </a:extLst>
          </p:cNvPr>
          <p:cNvSpPr/>
          <p:nvPr/>
        </p:nvSpPr>
        <p:spPr>
          <a:xfrm>
            <a:off x="914400" y="3797362"/>
            <a:ext cx="4572000" cy="9980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latin typeface="PT Sans" panose="020B0503020203020204" pitchFamily="34" charset="77"/>
              </a:rPr>
              <a:t>Less humidity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latin typeface="PT Sans" panose="020B0503020203020204" pitchFamily="34" charset="77"/>
              </a:rPr>
              <a:t>Light to moderate rain 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cap="all" dirty="0">
                <a:latin typeface="PT Sans" panose="020B0503020203020204" pitchFamily="34" charset="77"/>
              </a:rPr>
              <a:t>Khasab recorded 8.8mm</a:t>
            </a:r>
          </a:p>
        </p:txBody>
      </p:sp>
      <p:grpSp>
        <p:nvGrpSpPr>
          <p:cNvPr id="8" name="Google Shape;68;p13">
            <a:extLst>
              <a:ext uri="{FF2B5EF4-FFF2-40B4-BE49-F238E27FC236}">
                <a16:creationId xmlns:a16="http://schemas.microsoft.com/office/drawing/2014/main" id="{61624660-D4C9-A74D-93CD-25FBD2179F17}"/>
              </a:ext>
            </a:extLst>
          </p:cNvPr>
          <p:cNvGrpSpPr/>
          <p:nvPr/>
        </p:nvGrpSpPr>
        <p:grpSpPr>
          <a:xfrm>
            <a:off x="3705100" y="4429497"/>
            <a:ext cx="5239961" cy="499266"/>
            <a:chOff x="286300" y="0"/>
            <a:chExt cx="8572397" cy="913701"/>
          </a:xfrm>
        </p:grpSpPr>
        <p:pic>
          <p:nvPicPr>
            <p:cNvPr id="9" name="Google Shape;69;p13">
              <a:extLst>
                <a:ext uri="{FF2B5EF4-FFF2-40B4-BE49-F238E27FC236}">
                  <a16:creationId xmlns:a16="http://schemas.microsoft.com/office/drawing/2014/main" id="{4BD19D33-1F0A-AB4C-BE01-A43B237E704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0;p13">
              <a:extLst>
                <a:ext uri="{FF2B5EF4-FFF2-40B4-BE49-F238E27FC236}">
                  <a16:creationId xmlns:a16="http://schemas.microsoft.com/office/drawing/2014/main" id="{84BBCEEC-1949-5542-AD93-78C640AD5E3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34187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F2A4755-90B4-1D40-9395-708E3F20E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089" y="1064363"/>
            <a:ext cx="2501043" cy="255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0D36922-E81E-444C-890C-3ADBCDBEC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0491" y="1073237"/>
            <a:ext cx="2538725" cy="255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34B7C5E-542D-374D-B958-0415679AB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92" y="1073237"/>
            <a:ext cx="2538725" cy="25550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7337A0-B087-A54A-8F95-248937EB421A}"/>
              </a:ext>
            </a:extLst>
          </p:cNvPr>
          <p:cNvSpPr txBox="1"/>
          <p:nvPr/>
        </p:nvSpPr>
        <p:spPr>
          <a:xfrm>
            <a:off x="136291" y="3666023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PT Sans" panose="020B0503020203020204" pitchFamily="34" charset="77"/>
              </a:rPr>
              <a:t>Geopotential height 500mb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91AC7B-20C0-E14A-AA53-683CCB5CA2F3}"/>
              </a:ext>
            </a:extLst>
          </p:cNvPr>
          <p:cNvSpPr txBox="1"/>
          <p:nvPr/>
        </p:nvSpPr>
        <p:spPr>
          <a:xfrm>
            <a:off x="5747554" y="3651371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PT Sans" panose="020B0503020203020204" pitchFamily="34" charset="77"/>
              </a:rPr>
              <a:t>Radar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12BB2A-BEF6-9142-9345-0A3EA5470969}"/>
              </a:ext>
            </a:extLst>
          </p:cNvPr>
          <p:cNvSpPr txBox="1"/>
          <p:nvPr/>
        </p:nvSpPr>
        <p:spPr>
          <a:xfrm>
            <a:off x="2861821" y="3682382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PT Sans" panose="020B0503020203020204" pitchFamily="34" charset="77"/>
              </a:rPr>
              <a:t>Satellite Image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C74435-6A5D-F247-8487-D45F02144B04}"/>
              </a:ext>
            </a:extLst>
          </p:cNvPr>
          <p:cNvSpPr/>
          <p:nvPr/>
        </p:nvSpPr>
        <p:spPr>
          <a:xfrm>
            <a:off x="1610509" y="119130"/>
            <a:ext cx="56991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16</a:t>
            </a:r>
            <a:r>
              <a:rPr lang="en-US" altLang="en-US" sz="2800" b="1" baseline="30000" dirty="0">
                <a:solidFill>
                  <a:schemeClr val="accent3"/>
                </a:solidFill>
                <a:latin typeface="PT Sans" panose="020B0503020203020204" pitchFamily="34" charset="77"/>
              </a:rPr>
              <a:t>th</a:t>
            </a:r>
            <a:r>
              <a:rPr lang="en-US" alt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  Feb 2015</a:t>
            </a:r>
            <a:br>
              <a:rPr lang="en-US" alt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</a:br>
            <a:r>
              <a:rPr lang="en-US" alt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(cold air mass)</a:t>
            </a:r>
            <a:endParaRPr lang="en-US" sz="2800" b="1" dirty="0">
              <a:solidFill>
                <a:schemeClr val="accent3"/>
              </a:solidFill>
              <a:latin typeface="PT Sans" panose="020B0503020203020204" pitchFamily="34" charset="77"/>
            </a:endParaRPr>
          </a:p>
        </p:txBody>
      </p:sp>
      <p:grpSp>
        <p:nvGrpSpPr>
          <p:cNvPr id="11" name="Google Shape;68;p13">
            <a:extLst>
              <a:ext uri="{FF2B5EF4-FFF2-40B4-BE49-F238E27FC236}">
                <a16:creationId xmlns:a16="http://schemas.microsoft.com/office/drawing/2014/main" id="{53F1EFBE-C84C-0C4E-9CF2-73D6174070AA}"/>
              </a:ext>
            </a:extLst>
          </p:cNvPr>
          <p:cNvGrpSpPr/>
          <p:nvPr/>
        </p:nvGrpSpPr>
        <p:grpSpPr>
          <a:xfrm>
            <a:off x="914400" y="4274329"/>
            <a:ext cx="7225231" cy="619763"/>
            <a:chOff x="286300" y="0"/>
            <a:chExt cx="8572397" cy="913701"/>
          </a:xfrm>
        </p:grpSpPr>
        <p:pic>
          <p:nvPicPr>
            <p:cNvPr id="12" name="Google Shape;69;p13">
              <a:extLst>
                <a:ext uri="{FF2B5EF4-FFF2-40B4-BE49-F238E27FC236}">
                  <a16:creationId xmlns:a16="http://schemas.microsoft.com/office/drawing/2014/main" id="{B36E76A0-F01B-0F46-940D-F9F1772FAA9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0;p13">
              <a:extLst>
                <a:ext uri="{FF2B5EF4-FFF2-40B4-BE49-F238E27FC236}">
                  <a16:creationId xmlns:a16="http://schemas.microsoft.com/office/drawing/2014/main" id="{69C81008-E7AE-CA43-B2B8-6BDE365D636F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74524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Subject 3: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9499C-903F-C36E-C91E-BB85864C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00" y="2726875"/>
            <a:ext cx="4045200" cy="64135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PT Sans" panose="020B0503020203020204" pitchFamily="34" charset="77"/>
                <a:cs typeface="Times New Roman" panose="02020603050405020304" pitchFamily="18" charset="0"/>
              </a:rPr>
              <a:t>Cold front</a:t>
            </a:r>
            <a:endParaRPr lang="en-US" sz="2800" dirty="0">
              <a:latin typeface="PT Sans" panose="020B0503020203020204" pitchFamily="34" charset="77"/>
            </a:endParaRP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15D0C5F6-222F-023A-1700-1BA3AEDE569A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B9703202-615A-0FC4-F119-DF616D438A1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382C037-8E66-5B59-47CD-7A9C3B3AADA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198E80F-E88D-7843-9B1A-487D5C2A9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86" y="1304769"/>
            <a:ext cx="3969522" cy="26366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4FE33A-34A4-EF4F-A5FD-1A0FD917D882}"/>
              </a:ext>
            </a:extLst>
          </p:cNvPr>
          <p:cNvSpPr>
            <a:spLocks/>
          </p:cNvSpPr>
          <p:nvPr/>
        </p:nvSpPr>
        <p:spPr>
          <a:xfrm>
            <a:off x="0" y="6172200"/>
            <a:ext cx="533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  <a:cs typeface="Times New Roman" panose="02020603050405020304" pitchFamily="18" charset="0"/>
              </a:rPr>
              <a:t>https://</a:t>
            </a:r>
            <a:r>
              <a:rPr lang="en-US" sz="1200" dirty="0" err="1">
                <a:latin typeface="+mj-lt"/>
                <a:cs typeface="Times New Roman" panose="02020603050405020304" pitchFamily="18" charset="0"/>
              </a:rPr>
              <a:t>www.youtube.com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/</a:t>
            </a:r>
            <a:r>
              <a:rPr lang="en-US" sz="1200" dirty="0" err="1">
                <a:latin typeface="+mj-lt"/>
                <a:cs typeface="Times New Roman" panose="02020603050405020304" pitchFamily="18" charset="0"/>
              </a:rPr>
              <a:t>watch?v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=YJCW4zuoMM0</a:t>
            </a:r>
          </a:p>
        </p:txBody>
      </p:sp>
    </p:spTree>
    <p:extLst>
      <p:ext uri="{BB962C8B-B14F-4D97-AF65-F5344CB8AC3E}">
        <p14:creationId xmlns:p14="http://schemas.microsoft.com/office/powerpoint/2010/main" val="1566487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exactly is a Cold Front">
            <a:hlinkClick r:id="" action="ppaction://media"/>
            <a:extLst>
              <a:ext uri="{FF2B5EF4-FFF2-40B4-BE49-F238E27FC236}">
                <a16:creationId xmlns:a16="http://schemas.microsoft.com/office/drawing/2014/main" id="{351AE9FB-FC0D-381A-4030-AE239800E3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111643" y="153909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2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Al Azam Trough</a:t>
            </a: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8B68E314-32F1-97DA-F9F4-29BD7179371A}"/>
              </a:ext>
            </a:extLst>
          </p:cNvPr>
          <p:cNvGrpSpPr/>
          <p:nvPr/>
        </p:nvGrpSpPr>
        <p:grpSpPr>
          <a:xfrm>
            <a:off x="1019949" y="4308424"/>
            <a:ext cx="7032850" cy="521204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9B39FDE0-601C-BEEA-A4BA-DB0628668D4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EB14612A-A2EB-584C-F252-B89399334AF0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0B54620-0298-9A4C-9A30-5311B776FA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948318"/>
            <a:ext cx="3849429" cy="3166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3E6D22-ABAF-DE42-9EE6-4B82215C6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87" y="948706"/>
            <a:ext cx="4041346" cy="3237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662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CC38A132-CBE8-99D7-05F8-53A40615A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696" y="562330"/>
            <a:ext cx="5839355" cy="3956163"/>
          </a:xfrm>
          <a:prstGeom prst="rect">
            <a:avLst/>
          </a:prstGeom>
          <a:noFill/>
        </p:spPr>
      </p:pic>
      <p:grpSp>
        <p:nvGrpSpPr>
          <p:cNvPr id="8" name="Google Shape;68;p13">
            <a:extLst>
              <a:ext uri="{FF2B5EF4-FFF2-40B4-BE49-F238E27FC236}">
                <a16:creationId xmlns:a16="http://schemas.microsoft.com/office/drawing/2014/main" id="{519393AD-E681-7198-9958-9CFE1F78F24F}"/>
              </a:ext>
            </a:extLst>
          </p:cNvPr>
          <p:cNvGrpSpPr/>
          <p:nvPr/>
        </p:nvGrpSpPr>
        <p:grpSpPr>
          <a:xfrm>
            <a:off x="1019949" y="4518493"/>
            <a:ext cx="7032850" cy="521204"/>
            <a:chOff x="286300" y="0"/>
            <a:chExt cx="8572397" cy="913701"/>
          </a:xfrm>
        </p:grpSpPr>
        <p:pic>
          <p:nvPicPr>
            <p:cNvPr id="9" name="Google Shape;69;p13">
              <a:extLst>
                <a:ext uri="{FF2B5EF4-FFF2-40B4-BE49-F238E27FC236}">
                  <a16:creationId xmlns:a16="http://schemas.microsoft.com/office/drawing/2014/main" id="{C99DD54E-5420-6293-8C6F-00F69BD7BF5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0;p13">
              <a:extLst>
                <a:ext uri="{FF2B5EF4-FFF2-40B4-BE49-F238E27FC236}">
                  <a16:creationId xmlns:a16="http://schemas.microsoft.com/office/drawing/2014/main" id="{7D6D7414-31CF-B92B-FBEB-0F5F9AAFDB4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B14558AB-B5D9-0BC6-1EF0-AF56699F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424" y="103803"/>
            <a:ext cx="6241151" cy="1191476"/>
          </a:xfrm>
        </p:spPr>
        <p:txBody>
          <a:bodyPr>
            <a:normAutofit/>
          </a:bodyPr>
          <a:lstStyle/>
          <a:p>
            <a:pPr algn="ctr"/>
            <a:r>
              <a:rPr lang="en-US" sz="20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Radiosonde </a:t>
            </a:r>
          </a:p>
        </p:txBody>
      </p:sp>
    </p:spTree>
    <p:extLst>
      <p:ext uri="{BB962C8B-B14F-4D97-AF65-F5344CB8AC3E}">
        <p14:creationId xmlns:p14="http://schemas.microsoft.com/office/powerpoint/2010/main" val="3059414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Subject 4: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9499C-903F-C36E-C91E-BB85864C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00" y="2726875"/>
            <a:ext cx="4045200" cy="64135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Shamal wind/Dust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D6E299-9131-2375-6911-1A15DC28E6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49792" y="1548960"/>
            <a:ext cx="3982409" cy="256005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sz="2000" dirty="0">
                <a:solidFill>
                  <a:schemeClr val="bg1"/>
                </a:solidFill>
                <a:latin typeface="PT Sans" panose="020B0503020203020204" pitchFamily="34" charset="77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PT Sans" panose="020B0503020203020204" pitchFamily="34" charset="77"/>
              </a:rPr>
              <a:t>General background and its effects? </a:t>
            </a:r>
            <a:br>
              <a:rPr lang="en-US" sz="2000" dirty="0">
                <a:solidFill>
                  <a:schemeClr val="bg1"/>
                </a:solidFill>
                <a:latin typeface="PT Sans" panose="020B0503020203020204" pitchFamily="34" charset="77"/>
              </a:rPr>
            </a:br>
            <a:endParaRPr lang="en-US" sz="2000" dirty="0">
              <a:solidFill>
                <a:schemeClr val="bg1"/>
              </a:solidFill>
              <a:latin typeface="PT Sans" panose="020B0503020203020204" pitchFamily="34" charset="77"/>
            </a:endParaRP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15D0C5F6-222F-023A-1700-1BA3AEDE569A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B9703202-615A-0FC4-F119-DF616D438A1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382C037-8E66-5B59-47CD-7A9C3B3AADA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04808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6992CFF-236C-4D42-A0FA-4C1AF1063A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3408402"/>
              </p:ext>
            </p:extLst>
          </p:nvPr>
        </p:nvGraphicFramePr>
        <p:xfrm>
          <a:off x="0" y="40437"/>
          <a:ext cx="6457950" cy="4857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oogle Shape;68;p13">
            <a:extLst>
              <a:ext uri="{FF2B5EF4-FFF2-40B4-BE49-F238E27FC236}">
                <a16:creationId xmlns:a16="http://schemas.microsoft.com/office/drawing/2014/main" id="{22B1DA1C-37BE-A34A-BE3E-E5F59DCE62CF}"/>
              </a:ext>
            </a:extLst>
          </p:cNvPr>
          <p:cNvGrpSpPr/>
          <p:nvPr/>
        </p:nvGrpSpPr>
        <p:grpSpPr>
          <a:xfrm>
            <a:off x="3598224" y="4369890"/>
            <a:ext cx="5346838" cy="486257"/>
            <a:chOff x="286300" y="0"/>
            <a:chExt cx="8572397" cy="913701"/>
          </a:xfrm>
        </p:grpSpPr>
        <p:pic>
          <p:nvPicPr>
            <p:cNvPr id="4" name="Google Shape;69;p13">
              <a:extLst>
                <a:ext uri="{FF2B5EF4-FFF2-40B4-BE49-F238E27FC236}">
                  <a16:creationId xmlns:a16="http://schemas.microsoft.com/office/drawing/2014/main" id="{FA6D394D-5B88-5444-99F4-D0FC2941116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70;p13">
              <a:extLst>
                <a:ext uri="{FF2B5EF4-FFF2-40B4-BE49-F238E27FC236}">
                  <a16:creationId xmlns:a16="http://schemas.microsoft.com/office/drawing/2014/main" id="{FE985A01-393F-9C45-9BEF-3AEF1AEB6F4B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42447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24AA6B-930B-4970-3F4E-E5E4F91F0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r="33633"/>
          <a:stretch/>
        </p:blipFill>
        <p:spPr>
          <a:xfrm>
            <a:off x="4850296" y="5910"/>
            <a:ext cx="3975651" cy="5137590"/>
          </a:xfrm>
          <a:prstGeom prst="rect">
            <a:avLst/>
          </a:prstGeom>
        </p:spPr>
      </p:pic>
      <p:grpSp>
        <p:nvGrpSpPr>
          <p:cNvPr id="6" name="Google Shape;68;p13">
            <a:extLst>
              <a:ext uri="{FF2B5EF4-FFF2-40B4-BE49-F238E27FC236}">
                <a16:creationId xmlns:a16="http://schemas.microsoft.com/office/drawing/2014/main" id="{7C200446-B380-1914-2738-B601AF0AE130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7" name="Google Shape;69;p13">
              <a:extLst>
                <a:ext uri="{FF2B5EF4-FFF2-40B4-BE49-F238E27FC236}">
                  <a16:creationId xmlns:a16="http://schemas.microsoft.com/office/drawing/2014/main" id="{B223E41B-4C50-5BE1-058B-25A24A5BFFF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0;p13">
              <a:extLst>
                <a:ext uri="{FF2B5EF4-FFF2-40B4-BE49-F238E27FC236}">
                  <a16:creationId xmlns:a16="http://schemas.microsoft.com/office/drawing/2014/main" id="{4E49FE25-A446-6799-3769-F225B6DC65E8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F900BB9D-D29E-3FC3-0DBF-B261378D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90" y="1961103"/>
            <a:ext cx="4102443" cy="1221293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Wind </a:t>
            </a:r>
            <a:b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</a:br>
            <a: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(21</a:t>
            </a:r>
            <a:r>
              <a:rPr lang="en-US" sz="2800" b="0" baseline="300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st</a:t>
            </a:r>
            <a: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of Jan 2022)</a:t>
            </a:r>
          </a:p>
        </p:txBody>
      </p:sp>
    </p:spTree>
    <p:extLst>
      <p:ext uri="{BB962C8B-B14F-4D97-AF65-F5344CB8AC3E}">
        <p14:creationId xmlns:p14="http://schemas.microsoft.com/office/powerpoint/2010/main" val="2336552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311700" y="316163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Content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311700" y="1051941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Air masses affecting Sultanate of Oman    </a:t>
            </a:r>
          </a:p>
          <a:p>
            <a:pPr>
              <a:lnSpc>
                <a:spcPct val="12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Western disturbance</a:t>
            </a:r>
            <a:endParaRPr lang="en-US" sz="2400" dirty="0">
              <a:latin typeface="PT Sans" panose="020B0503020203020204" pitchFamily="34" charset="77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Cold front</a:t>
            </a:r>
            <a:endParaRPr lang="en-US" sz="2400" dirty="0">
              <a:latin typeface="PT Sans" panose="020B0503020203020204" pitchFamily="34" charset="77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Shamal wind/Dust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Fog</a:t>
            </a:r>
          </a:p>
          <a:p>
            <a:pPr>
              <a:lnSpc>
                <a:spcPct val="120000"/>
              </a:lnSpc>
            </a:pPr>
            <a:r>
              <a:rPr lang="en-US" altLang="en-US" sz="24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Siberian high</a:t>
            </a:r>
            <a:endParaRPr lang="en-US" sz="2400" dirty="0">
              <a:solidFill>
                <a:schemeClr val="tx1"/>
              </a:solidFill>
              <a:latin typeface="PT Sans" panose="020B0503020203020204" pitchFamily="34" charset="77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33DA45FB-91A0-7757-451B-062B867671ED}"/>
              </a:ext>
            </a:extLst>
          </p:cNvPr>
          <p:cNvGrpSpPr/>
          <p:nvPr/>
        </p:nvGrpSpPr>
        <p:grpSpPr>
          <a:xfrm>
            <a:off x="1055575" y="4308423"/>
            <a:ext cx="7032850" cy="521204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1E533185-F578-F110-AFF7-4A1304FDF08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60DFA608-4A8B-4B02-BAF9-CEA56B58FF1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8;p13">
            <a:extLst>
              <a:ext uri="{FF2B5EF4-FFF2-40B4-BE49-F238E27FC236}">
                <a16:creationId xmlns:a16="http://schemas.microsoft.com/office/drawing/2014/main" id="{7C200446-B380-1914-2738-B601AF0AE130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7" name="Google Shape;69;p13">
              <a:extLst>
                <a:ext uri="{FF2B5EF4-FFF2-40B4-BE49-F238E27FC236}">
                  <a16:creationId xmlns:a16="http://schemas.microsoft.com/office/drawing/2014/main" id="{B223E41B-4C50-5BE1-058B-25A24A5BFFF9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0;p13">
              <a:extLst>
                <a:ext uri="{FF2B5EF4-FFF2-40B4-BE49-F238E27FC236}">
                  <a16:creationId xmlns:a16="http://schemas.microsoft.com/office/drawing/2014/main" id="{4E49FE25-A446-6799-3769-F225B6DC65E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F900BB9D-D29E-3FC3-0DBF-B261378D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90" y="1976012"/>
            <a:ext cx="4102443" cy="1191476"/>
          </a:xfrm>
        </p:spPr>
        <p:txBody>
          <a:bodyPr>
            <a:normAutofit/>
          </a:bodyPr>
          <a:lstStyle/>
          <a:p>
            <a:pPr algn="ctr"/>
            <a: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Waves</a:t>
            </a:r>
            <a:b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</a:br>
            <a: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(21</a:t>
            </a:r>
            <a:r>
              <a:rPr lang="en-US" sz="2800" b="0" baseline="300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st</a:t>
            </a:r>
            <a: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of Jan 2022)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A579A00F-F6C9-A65D-0F47-0817622193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2" r="20921" b="-2"/>
          <a:stretch/>
        </p:blipFill>
        <p:spPr>
          <a:xfrm>
            <a:off x="4929463" y="0"/>
            <a:ext cx="391636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165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8;p13">
            <a:extLst>
              <a:ext uri="{FF2B5EF4-FFF2-40B4-BE49-F238E27FC236}">
                <a16:creationId xmlns:a16="http://schemas.microsoft.com/office/drawing/2014/main" id="{7C200446-B380-1914-2738-B601AF0AE130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7" name="Google Shape;69;p13">
              <a:extLst>
                <a:ext uri="{FF2B5EF4-FFF2-40B4-BE49-F238E27FC236}">
                  <a16:creationId xmlns:a16="http://schemas.microsoft.com/office/drawing/2014/main" id="{B223E41B-4C50-5BE1-058B-25A24A5BFFF9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0;p13">
              <a:extLst>
                <a:ext uri="{FF2B5EF4-FFF2-40B4-BE49-F238E27FC236}">
                  <a16:creationId xmlns:a16="http://schemas.microsoft.com/office/drawing/2014/main" id="{4E49FE25-A446-6799-3769-F225B6DC65E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F900BB9D-D29E-3FC3-0DBF-B261378D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90" y="1961103"/>
            <a:ext cx="4102443" cy="1221293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Wind </a:t>
            </a:r>
            <a:b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</a:br>
            <a: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(22</a:t>
            </a:r>
            <a:r>
              <a:rPr lang="en-US" sz="2800" b="0" baseline="300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nd</a:t>
            </a:r>
            <a: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of Jan 2022)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AAD6E8-3286-DEFA-70BD-9D61A93DEA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9" r="33773"/>
          <a:stretch/>
        </p:blipFill>
        <p:spPr>
          <a:xfrm>
            <a:off x="4745254" y="0"/>
            <a:ext cx="42034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33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8;p13">
            <a:extLst>
              <a:ext uri="{FF2B5EF4-FFF2-40B4-BE49-F238E27FC236}">
                <a16:creationId xmlns:a16="http://schemas.microsoft.com/office/drawing/2014/main" id="{7C200446-B380-1914-2738-B601AF0AE130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7" name="Google Shape;69;p13">
              <a:extLst>
                <a:ext uri="{FF2B5EF4-FFF2-40B4-BE49-F238E27FC236}">
                  <a16:creationId xmlns:a16="http://schemas.microsoft.com/office/drawing/2014/main" id="{B223E41B-4C50-5BE1-058B-25A24A5BFFF9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0;p13">
              <a:extLst>
                <a:ext uri="{FF2B5EF4-FFF2-40B4-BE49-F238E27FC236}">
                  <a16:creationId xmlns:a16="http://schemas.microsoft.com/office/drawing/2014/main" id="{4E49FE25-A446-6799-3769-F225B6DC65E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F900BB9D-D29E-3FC3-0DBF-B261378D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90" y="1961103"/>
            <a:ext cx="4102443" cy="1221293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Dust RGB Product</a:t>
            </a:r>
            <a:b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</a:br>
            <a: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(22</a:t>
            </a:r>
            <a:r>
              <a:rPr lang="en-US" sz="2800" b="0" baseline="300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nd</a:t>
            </a:r>
            <a:r>
              <a:rPr lang="en-US" sz="2800" b="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of Jan 2022)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27C7F0BF-A790-458D-19F4-F325A7E26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3" b="2"/>
          <a:stretch/>
        </p:blipFill>
        <p:spPr>
          <a:xfrm>
            <a:off x="4913572" y="1"/>
            <a:ext cx="389572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D5176F-555B-62C6-964B-3C10F9BB5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3" b="2"/>
          <a:stretch/>
        </p:blipFill>
        <p:spPr>
          <a:xfrm>
            <a:off x="4899045" y="2571749"/>
            <a:ext cx="3924777" cy="259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58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Subject 5: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9499C-903F-C36E-C91E-BB85864C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00" y="2726875"/>
            <a:ext cx="4045200" cy="64135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Fog</a:t>
            </a:r>
            <a:endParaRPr lang="en-US" sz="2000" dirty="0">
              <a:solidFill>
                <a:schemeClr val="tx1"/>
              </a:solidFill>
              <a:latin typeface="PT Sans" panose="020B0503020203020204" pitchFamily="34" charset="77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D6E299-9131-2375-6911-1A15DC28E6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49792" y="1086501"/>
            <a:ext cx="3982409" cy="256005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bg1"/>
                </a:solidFill>
                <a:latin typeface="PT Sans" panose="020B0503020203020204" pitchFamily="34" charset="77"/>
              </a:rPr>
              <a:t>Fog Formation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bg1"/>
                </a:solidFill>
                <a:latin typeface="PT Sans" panose="020B0503020203020204" pitchFamily="34" charset="77"/>
              </a:rPr>
              <a:t>Its effects </a:t>
            </a: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15D0C5F6-222F-023A-1700-1BA3AEDE569A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B9703202-615A-0FC4-F119-DF616D438A1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382C037-8E66-5B59-47CD-7A9C3B3AADA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25078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9986" y="2467199"/>
            <a:ext cx="3228562" cy="1844229"/>
          </a:xfrm>
          <a:prstGeom prst="roundRect">
            <a:avLst>
              <a:gd name="adj" fmla="val 5301"/>
            </a:avLst>
          </a:prstGeom>
          <a:solidFill>
            <a:srgbClr val="FFFFFF">
              <a:shade val="85000"/>
            </a:srgbClr>
          </a:solidFill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5679CF-4694-C844-99E0-54CE3B491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56" y="149943"/>
            <a:ext cx="3257550" cy="2179336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418671" y="1365732"/>
            <a:ext cx="4417955" cy="2365438"/>
          </a:xfrm>
        </p:spPr>
        <p:txBody>
          <a:bodyPr spcFirstLastPara="1" vert="horz" wrap="square" lIns="68580" tIns="34290" rIns="68580" bIns="34290" rtlCol="0" anchor="t" anchorCtr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 b="1" dirty="0">
                <a:solidFill>
                  <a:schemeClr val="tx1"/>
                </a:solidFill>
                <a:latin typeface="PT Sans" panose="020B0503020203020204" pitchFamily="34" charset="77"/>
              </a:rPr>
              <a:t>Ideal condition for Fog Formation....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PT Sans" panose="020B0503020203020204" pitchFamily="34" charset="77"/>
              </a:rPr>
              <a:t>Stability (inversion 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PT Sans" panose="020B0503020203020204" pitchFamily="34" charset="77"/>
              </a:rPr>
              <a:t>High humidity (Saturation)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PT Sans" panose="020B0503020203020204" pitchFamily="34" charset="77"/>
              </a:rPr>
              <a:t>Calm to light surface wind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PT Sans" panose="020B0503020203020204" pitchFamily="34" charset="77"/>
              </a:rPr>
              <a:t>Low temperature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  <a:latin typeface="PT Sans" panose="020B0503020203020204" pitchFamily="34" charset="77"/>
              </a:rPr>
              <a:t>Timing: late night to early morning</a:t>
            </a:r>
          </a:p>
        </p:txBody>
      </p:sp>
      <p:grpSp>
        <p:nvGrpSpPr>
          <p:cNvPr id="7" name="Google Shape;68;p13">
            <a:extLst>
              <a:ext uri="{FF2B5EF4-FFF2-40B4-BE49-F238E27FC236}">
                <a16:creationId xmlns:a16="http://schemas.microsoft.com/office/drawing/2014/main" id="{F6E1B169-DA4D-7E4F-ADCE-3A184D04C5A8}"/>
              </a:ext>
            </a:extLst>
          </p:cNvPr>
          <p:cNvGrpSpPr/>
          <p:nvPr/>
        </p:nvGrpSpPr>
        <p:grpSpPr>
          <a:xfrm>
            <a:off x="997527" y="4311428"/>
            <a:ext cx="7032850" cy="521204"/>
            <a:chOff x="286300" y="0"/>
            <a:chExt cx="8572397" cy="913701"/>
          </a:xfrm>
        </p:grpSpPr>
        <p:pic>
          <p:nvPicPr>
            <p:cNvPr id="8" name="Google Shape;69;p13">
              <a:extLst>
                <a:ext uri="{FF2B5EF4-FFF2-40B4-BE49-F238E27FC236}">
                  <a16:creationId xmlns:a16="http://schemas.microsoft.com/office/drawing/2014/main" id="{AEE5B557-E8D0-8B45-A798-461E3F6FB91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0;p13">
              <a:extLst>
                <a:ext uri="{FF2B5EF4-FFF2-40B4-BE49-F238E27FC236}">
                  <a16:creationId xmlns:a16="http://schemas.microsoft.com/office/drawing/2014/main" id="{CC45E07B-BAD9-B04D-94DA-BFE97BF4F8C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FC852F8-6671-D94F-8A08-8E13489FBFD6}"/>
              </a:ext>
            </a:extLst>
          </p:cNvPr>
          <p:cNvSpPr/>
          <p:nvPr/>
        </p:nvSpPr>
        <p:spPr>
          <a:xfrm>
            <a:off x="418671" y="211997"/>
            <a:ext cx="2811988" cy="83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1: </a:t>
            </a:r>
            <a:r>
              <a:rPr 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Fog Formation</a:t>
            </a:r>
          </a:p>
        </p:txBody>
      </p:sp>
    </p:spTree>
    <p:extLst>
      <p:ext uri="{BB962C8B-B14F-4D97-AF65-F5344CB8AC3E}">
        <p14:creationId xmlns:p14="http://schemas.microsoft.com/office/powerpoint/2010/main" val="4028990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32CD-78FB-0041-9591-55E9958F4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70" y="217513"/>
            <a:ext cx="8520600" cy="707400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accent3"/>
                </a:solidFill>
                <a:latin typeface="PT Sans" panose="020B0503020203020204" pitchFamily="34" charset="77"/>
              </a:rPr>
              <a:t>2: </a:t>
            </a:r>
            <a:r>
              <a:rPr lang="en-US" sz="2800" b="1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Effects on human activities </a:t>
            </a:r>
            <a: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</a:rPr>
              <a:t>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252F66E-A911-4442-B561-8B9B2B62FCD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97904013"/>
              </p:ext>
            </p:extLst>
          </p:nvPr>
        </p:nvGraphicFramePr>
        <p:xfrm>
          <a:off x="1313793" y="1114097"/>
          <a:ext cx="6663559" cy="2629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oogle Shape;68;p13">
            <a:extLst>
              <a:ext uri="{FF2B5EF4-FFF2-40B4-BE49-F238E27FC236}">
                <a16:creationId xmlns:a16="http://schemas.microsoft.com/office/drawing/2014/main" id="{B690D880-9437-4542-ACD8-237938CDD1EB}"/>
              </a:ext>
            </a:extLst>
          </p:cNvPr>
          <p:cNvGrpSpPr/>
          <p:nvPr/>
        </p:nvGrpSpPr>
        <p:grpSpPr>
          <a:xfrm>
            <a:off x="997527" y="4374488"/>
            <a:ext cx="7032850" cy="521204"/>
            <a:chOff x="286300" y="0"/>
            <a:chExt cx="8572397" cy="913701"/>
          </a:xfrm>
        </p:grpSpPr>
        <p:pic>
          <p:nvPicPr>
            <p:cNvPr id="9" name="Google Shape;69;p13">
              <a:extLst>
                <a:ext uri="{FF2B5EF4-FFF2-40B4-BE49-F238E27FC236}">
                  <a16:creationId xmlns:a16="http://schemas.microsoft.com/office/drawing/2014/main" id="{5DA4C8B2-46A5-CE44-9726-F6FFDA38223E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0;p13">
              <a:extLst>
                <a:ext uri="{FF2B5EF4-FFF2-40B4-BE49-F238E27FC236}">
                  <a16:creationId xmlns:a16="http://schemas.microsoft.com/office/drawing/2014/main" id="{5A801610-0FBA-AE45-B169-E22AAA6AD807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55664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Map&#10;&#10;Description automatically generated">
            <a:extLst>
              <a:ext uri="{FF2B5EF4-FFF2-40B4-BE49-F238E27FC236}">
                <a16:creationId xmlns:a16="http://schemas.microsoft.com/office/drawing/2014/main" id="{AB9A2415-A89B-3C42-9A1D-42EA81AF6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4633" b="2"/>
          <a:stretch/>
        </p:blipFill>
        <p:spPr>
          <a:xfrm>
            <a:off x="19250" y="804202"/>
            <a:ext cx="4553692" cy="3202674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2DF20A1F-CD26-3446-802E-126177E996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1491" b="-1"/>
          <a:stretch/>
        </p:blipFill>
        <p:spPr>
          <a:xfrm>
            <a:off x="4585480" y="808523"/>
            <a:ext cx="4553692" cy="3202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27403-6F22-7646-AA7A-96E6A96F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770" y="-89091"/>
            <a:ext cx="5306902" cy="707400"/>
          </a:xfrm>
        </p:spPr>
        <p:txBody>
          <a:bodyPr spcFirstLastPara="1" vert="horz" wrap="square" lIns="68580" tIns="34290" rIns="68580" bIns="34290" rtlCol="0" anchor="b" anchorCtr="0">
            <a:norm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PT Sans" panose="020B0503020203020204" pitchFamily="34" charset="77"/>
              </a:rPr>
              <a:t>Fog over </a:t>
            </a:r>
            <a:r>
              <a:rPr lang="en-US" sz="2400" dirty="0" err="1">
                <a:solidFill>
                  <a:schemeClr val="accent3"/>
                </a:solidFill>
                <a:latin typeface="PT Sans" panose="020B0503020203020204" pitchFamily="34" charset="77"/>
              </a:rPr>
              <a:t>Haima</a:t>
            </a:r>
            <a:r>
              <a:rPr lang="en-US" sz="2400" dirty="0">
                <a:solidFill>
                  <a:schemeClr val="accent3"/>
                </a:solidFill>
                <a:latin typeface="PT Sans" panose="020B0503020203020204" pitchFamily="34" charset="77"/>
              </a:rPr>
              <a:t> on 06/02/2022</a:t>
            </a:r>
          </a:p>
        </p:txBody>
      </p:sp>
      <p:grpSp>
        <p:nvGrpSpPr>
          <p:cNvPr id="6" name="Google Shape;68;p13">
            <a:extLst>
              <a:ext uri="{FF2B5EF4-FFF2-40B4-BE49-F238E27FC236}">
                <a16:creationId xmlns:a16="http://schemas.microsoft.com/office/drawing/2014/main" id="{20E1B92C-321E-2340-BCB8-D3E9CEF55AF5}"/>
              </a:ext>
            </a:extLst>
          </p:cNvPr>
          <p:cNvGrpSpPr/>
          <p:nvPr/>
        </p:nvGrpSpPr>
        <p:grpSpPr>
          <a:xfrm>
            <a:off x="997527" y="4332448"/>
            <a:ext cx="7032850" cy="521204"/>
            <a:chOff x="286300" y="0"/>
            <a:chExt cx="8572397" cy="913701"/>
          </a:xfrm>
        </p:grpSpPr>
        <p:pic>
          <p:nvPicPr>
            <p:cNvPr id="7" name="Google Shape;69;p13">
              <a:extLst>
                <a:ext uri="{FF2B5EF4-FFF2-40B4-BE49-F238E27FC236}">
                  <a16:creationId xmlns:a16="http://schemas.microsoft.com/office/drawing/2014/main" id="{3E638721-68F9-174E-A270-3EB82D0FB11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0;p13">
              <a:extLst>
                <a:ext uri="{FF2B5EF4-FFF2-40B4-BE49-F238E27FC236}">
                  <a16:creationId xmlns:a16="http://schemas.microsoft.com/office/drawing/2014/main" id="{8DA877BB-EC93-6E49-86F1-2EB29158335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0411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DA7366-6C24-244B-A4A7-6D1F397B83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2"/>
            <a:ext cx="4624552" cy="25685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D1AEFB-76ED-1741-A91A-84EF27574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59" y="1723509"/>
            <a:ext cx="4435367" cy="2346336"/>
          </a:xfrm>
          <a:prstGeom prst="rect">
            <a:avLst/>
          </a:prstGeom>
        </p:spPr>
      </p:pic>
      <p:grpSp>
        <p:nvGrpSpPr>
          <p:cNvPr id="6" name="Google Shape;68;p13">
            <a:extLst>
              <a:ext uri="{FF2B5EF4-FFF2-40B4-BE49-F238E27FC236}">
                <a16:creationId xmlns:a16="http://schemas.microsoft.com/office/drawing/2014/main" id="{66F6CD0F-9764-5C4B-B101-F7177370FA34}"/>
              </a:ext>
            </a:extLst>
          </p:cNvPr>
          <p:cNvGrpSpPr/>
          <p:nvPr/>
        </p:nvGrpSpPr>
        <p:grpSpPr>
          <a:xfrm>
            <a:off x="997527" y="4374488"/>
            <a:ext cx="7032850" cy="521204"/>
            <a:chOff x="286300" y="0"/>
            <a:chExt cx="8572397" cy="913701"/>
          </a:xfrm>
        </p:grpSpPr>
        <p:pic>
          <p:nvPicPr>
            <p:cNvPr id="8" name="Google Shape;69;p13">
              <a:extLst>
                <a:ext uri="{FF2B5EF4-FFF2-40B4-BE49-F238E27FC236}">
                  <a16:creationId xmlns:a16="http://schemas.microsoft.com/office/drawing/2014/main" id="{D45A7191-9B9E-C742-B97B-849937E34AF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0;p13">
              <a:extLst>
                <a:ext uri="{FF2B5EF4-FFF2-40B4-BE49-F238E27FC236}">
                  <a16:creationId xmlns:a16="http://schemas.microsoft.com/office/drawing/2014/main" id="{5C81CCEA-00DF-9645-92A0-BACD22F6A8D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8207377-8D99-4543-8200-78A3013468F6}"/>
              </a:ext>
            </a:extLst>
          </p:cNvPr>
          <p:cNvSpPr txBox="1"/>
          <p:nvPr/>
        </p:nvSpPr>
        <p:spPr>
          <a:xfrm>
            <a:off x="5801710" y="4066711"/>
            <a:ext cx="2228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T Sans" panose="020B0503020203020204" pitchFamily="34" charset="77"/>
              </a:rPr>
              <a:t>Satellite Image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2EEF52-A321-E241-902D-AD2227680D9A}"/>
              </a:ext>
            </a:extLst>
          </p:cNvPr>
          <p:cNvSpPr/>
          <p:nvPr/>
        </p:nvSpPr>
        <p:spPr>
          <a:xfrm>
            <a:off x="1744531" y="2568153"/>
            <a:ext cx="736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T Sans" panose="020B0503020203020204" pitchFamily="34" charset="77"/>
              </a:rPr>
              <a:t>METAR</a:t>
            </a:r>
          </a:p>
        </p:txBody>
      </p:sp>
    </p:spTree>
    <p:extLst>
      <p:ext uri="{BB962C8B-B14F-4D97-AF65-F5344CB8AC3E}">
        <p14:creationId xmlns:p14="http://schemas.microsoft.com/office/powerpoint/2010/main" val="1546814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Subject 6: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9499C-903F-C36E-C91E-BB85864C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00" y="2726875"/>
            <a:ext cx="4045200" cy="64135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altLang="en-US" sz="2400" dirty="0">
                <a:latin typeface="PT Sans" panose="020B0503020203020204" pitchFamily="34" charset="77"/>
                <a:cs typeface="Times New Roman" panose="02020603050405020304" pitchFamily="18" charset="0"/>
              </a:rPr>
              <a:t>Siberian high</a:t>
            </a:r>
            <a:endParaRPr lang="en-US" sz="1800" dirty="0">
              <a:solidFill>
                <a:schemeClr val="tx1"/>
              </a:solidFill>
              <a:latin typeface="PT Sans" panose="020B0503020203020204" pitchFamily="34" charset="77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D6E299-9131-2375-6911-1A15DC28E6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49792" y="1086501"/>
            <a:ext cx="3982409" cy="256005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bg1"/>
                </a:solidFill>
                <a:latin typeface="PT Sans" panose="020B0503020203020204" pitchFamily="34" charset="77"/>
              </a:rPr>
              <a:t>What is </a:t>
            </a:r>
            <a:r>
              <a:rPr lang="en-GB" altLang="en-US" sz="2000" dirty="0">
                <a:latin typeface="PT Sans" panose="020B0503020203020204" pitchFamily="34" charset="77"/>
                <a:cs typeface="Times New Roman" panose="02020603050405020304" pitchFamily="18" charset="0"/>
              </a:rPr>
              <a:t>Siberian high?</a:t>
            </a:r>
            <a:endParaRPr lang="en-US" sz="1600" dirty="0">
              <a:solidFill>
                <a:schemeClr val="tx1"/>
              </a:solidFill>
              <a:latin typeface="PT Sans" panose="020B0503020203020204" pitchFamily="34" charset="77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bg1"/>
                </a:solidFill>
                <a:latin typeface="PT Sans" panose="020B0503020203020204" pitchFamily="34" charset="77"/>
              </a:rPr>
              <a:t>Winter monsoon </a:t>
            </a: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15D0C5F6-222F-023A-1700-1BA3AEDE569A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B9703202-615A-0FC4-F119-DF616D438A1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382C037-8E66-5B59-47CD-7A9C3B3AADA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04511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872412" y="1297804"/>
            <a:ext cx="3712367" cy="2584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4722" y="3929063"/>
            <a:ext cx="4857750" cy="577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GB" sz="1050" dirty="0"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GB" sz="1050" dirty="0"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05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449276" y="1146250"/>
            <a:ext cx="4248848" cy="27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altLang="en-US" sz="1800" dirty="0">
                <a:latin typeface="PT Sans" panose="020B0503020203020204" pitchFamily="34" charset="77"/>
                <a:cs typeface="Times New Roman" panose="02020603050405020304" pitchFamily="18" charset="0"/>
              </a:rPr>
              <a:t>A strong High pressure (Siberian high) develops over Asia.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altLang="en-US" sz="1800" dirty="0">
                <a:latin typeface="PT Sans" panose="020B0503020203020204" pitchFamily="34" charset="77"/>
                <a:cs typeface="Times New Roman" panose="02020603050405020304" pitchFamily="18" charset="0"/>
              </a:rPr>
              <a:t>It’s a cool and dry continental air mass causes the winter monsoon.</a:t>
            </a:r>
            <a:endParaRPr lang="en-US" altLang="en-US" sz="1800" dirty="0">
              <a:latin typeface="PT Sans" panose="020B0503020203020204" pitchFamily="34" charset="77"/>
              <a:cs typeface="Times New Roman" panose="02020603050405020304" pitchFamily="18" charset="0"/>
            </a:endParaRP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PT Sans" panose="020B0503020203020204" pitchFamily="34" charset="77"/>
                <a:cs typeface="Times New Roman" panose="02020603050405020304" pitchFamily="18" charset="0"/>
              </a:rPr>
              <a:t>Expected from End of Nov to Mar </a:t>
            </a:r>
            <a:r>
              <a:rPr lang="en-US" altLang="en-US" sz="1500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248371-9ABB-354D-8474-5399F9ABC5DB}"/>
              </a:ext>
            </a:extLst>
          </p:cNvPr>
          <p:cNvSpPr/>
          <p:nvPr/>
        </p:nvSpPr>
        <p:spPr>
          <a:xfrm>
            <a:off x="449277" y="361519"/>
            <a:ext cx="5413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1:</a:t>
            </a:r>
            <a:r>
              <a:rPr 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 What is </a:t>
            </a:r>
            <a:r>
              <a:rPr lang="en-US" altLang="en-US" sz="2800" b="1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Siberian High</a:t>
            </a:r>
            <a:endParaRPr lang="en-US" sz="2800" b="1" dirty="0">
              <a:solidFill>
                <a:schemeClr val="accent3"/>
              </a:solidFill>
              <a:latin typeface="PT Sans" panose="020B0503020203020204" pitchFamily="34" charset="77"/>
              <a:cs typeface="Times New Roman" panose="02020603050405020304" pitchFamily="18" charset="0"/>
            </a:endParaRPr>
          </a:p>
        </p:txBody>
      </p:sp>
      <p:grpSp>
        <p:nvGrpSpPr>
          <p:cNvPr id="8" name="Google Shape;68;p13">
            <a:extLst>
              <a:ext uri="{FF2B5EF4-FFF2-40B4-BE49-F238E27FC236}">
                <a16:creationId xmlns:a16="http://schemas.microsoft.com/office/drawing/2014/main" id="{C10D65DA-FFEE-944B-84F8-65F458CB1E2C}"/>
              </a:ext>
            </a:extLst>
          </p:cNvPr>
          <p:cNvGrpSpPr/>
          <p:nvPr/>
        </p:nvGrpSpPr>
        <p:grpSpPr>
          <a:xfrm>
            <a:off x="997527" y="4374488"/>
            <a:ext cx="7032850" cy="521204"/>
            <a:chOff x="286300" y="0"/>
            <a:chExt cx="8572397" cy="913701"/>
          </a:xfrm>
        </p:grpSpPr>
        <p:pic>
          <p:nvPicPr>
            <p:cNvPr id="9" name="Google Shape;69;p13">
              <a:extLst>
                <a:ext uri="{FF2B5EF4-FFF2-40B4-BE49-F238E27FC236}">
                  <a16:creationId xmlns:a16="http://schemas.microsoft.com/office/drawing/2014/main" id="{D9280844-2293-0C40-9704-BBEF5662FFD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0;p13">
              <a:extLst>
                <a:ext uri="{FF2B5EF4-FFF2-40B4-BE49-F238E27FC236}">
                  <a16:creationId xmlns:a16="http://schemas.microsoft.com/office/drawing/2014/main" id="{E695EEDC-875F-6647-A72E-5338BE7D037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87495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5D369-5363-AD48-A3C6-D72E49EB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817" y="189188"/>
            <a:ext cx="4541744" cy="774668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accent3"/>
                </a:solidFill>
                <a:cs typeface="Times New Roman" panose="02020603050405020304" pitchFamily="18" charset="0"/>
              </a:rPr>
              <a:t>The Seasons</a:t>
            </a:r>
            <a:r>
              <a:rPr lang="en-US" dirty="0">
                <a:solidFill>
                  <a:schemeClr val="accent3"/>
                </a:solidFill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4645D2-F0C1-DE4D-8F90-46D1528C7373}"/>
              </a:ext>
            </a:extLst>
          </p:cNvPr>
          <p:cNvGrpSpPr/>
          <p:nvPr/>
        </p:nvGrpSpPr>
        <p:grpSpPr>
          <a:xfrm>
            <a:off x="315309" y="294291"/>
            <a:ext cx="10976393" cy="3919024"/>
            <a:chOff x="307317" y="1371600"/>
            <a:chExt cx="11427483" cy="47243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6C182A9-338F-C24E-A6FE-A0A1A03CDE80}"/>
                </a:ext>
              </a:extLst>
            </p:cNvPr>
            <p:cNvGrpSpPr>
              <a:grpSpLocks/>
            </p:cNvGrpSpPr>
            <p:nvPr/>
          </p:nvGrpSpPr>
          <p:grpSpPr>
            <a:xfrm>
              <a:off x="457200" y="1371600"/>
              <a:ext cx="8309848" cy="4483588"/>
              <a:chOff x="457200" y="1371600"/>
              <a:chExt cx="8309848" cy="4483588"/>
            </a:xfrm>
          </p:grpSpPr>
          <p:sp>
            <p:nvSpPr>
              <p:cNvPr id="10" name="SlideModel shp5">
                <a:extLst>
                  <a:ext uri="{FF2B5EF4-FFF2-40B4-BE49-F238E27FC236}">
                    <a16:creationId xmlns:a16="http://schemas.microsoft.com/office/drawing/2014/main" id="{44617F04-A7C2-7949-B0D4-82AA78350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309" y="3868291"/>
                <a:ext cx="1203284" cy="1030965"/>
              </a:xfrm>
              <a:custGeom>
                <a:avLst/>
                <a:gdLst>
                  <a:gd name="T0" fmla="*/ 2652 w 5387"/>
                  <a:gd name="T1" fmla="*/ 0 h 3410"/>
                  <a:gd name="T2" fmla="*/ 5387 w 5387"/>
                  <a:gd name="T3" fmla="*/ 3410 h 3410"/>
                  <a:gd name="T4" fmla="*/ 1768 w 5387"/>
                  <a:gd name="T5" fmla="*/ 3403 h 3410"/>
                  <a:gd name="T6" fmla="*/ 1764 w 5387"/>
                  <a:gd name="T7" fmla="*/ 3383 h 3410"/>
                  <a:gd name="T8" fmla="*/ 1750 w 5387"/>
                  <a:gd name="T9" fmla="*/ 3326 h 3410"/>
                  <a:gd name="T10" fmla="*/ 1740 w 5387"/>
                  <a:gd name="T11" fmla="*/ 3285 h 3410"/>
                  <a:gd name="T12" fmla="*/ 1727 w 5387"/>
                  <a:gd name="T13" fmla="*/ 3237 h 3410"/>
                  <a:gd name="T14" fmla="*/ 1711 w 5387"/>
                  <a:gd name="T15" fmla="*/ 3181 h 3410"/>
                  <a:gd name="T16" fmla="*/ 1692 w 5387"/>
                  <a:gd name="T17" fmla="*/ 3118 h 3410"/>
                  <a:gd name="T18" fmla="*/ 1669 w 5387"/>
                  <a:gd name="T19" fmla="*/ 3050 h 3410"/>
                  <a:gd name="T20" fmla="*/ 1644 w 5387"/>
                  <a:gd name="T21" fmla="*/ 2975 h 3410"/>
                  <a:gd name="T22" fmla="*/ 1615 w 5387"/>
                  <a:gd name="T23" fmla="*/ 2895 h 3410"/>
                  <a:gd name="T24" fmla="*/ 1583 w 5387"/>
                  <a:gd name="T25" fmla="*/ 2809 h 3410"/>
                  <a:gd name="T26" fmla="*/ 1547 w 5387"/>
                  <a:gd name="T27" fmla="*/ 2720 h 3410"/>
                  <a:gd name="T28" fmla="*/ 1507 w 5387"/>
                  <a:gd name="T29" fmla="*/ 2626 h 3410"/>
                  <a:gd name="T30" fmla="*/ 1464 w 5387"/>
                  <a:gd name="T31" fmla="*/ 2528 h 3410"/>
                  <a:gd name="T32" fmla="*/ 1416 w 5387"/>
                  <a:gd name="T33" fmla="*/ 2428 h 3410"/>
                  <a:gd name="T34" fmla="*/ 1364 w 5387"/>
                  <a:gd name="T35" fmla="*/ 2326 h 3410"/>
                  <a:gd name="T36" fmla="*/ 1309 w 5387"/>
                  <a:gd name="T37" fmla="*/ 2221 h 3410"/>
                  <a:gd name="T38" fmla="*/ 1248 w 5387"/>
                  <a:gd name="T39" fmla="*/ 2115 h 3410"/>
                  <a:gd name="T40" fmla="*/ 1183 w 5387"/>
                  <a:gd name="T41" fmla="*/ 2008 h 3410"/>
                  <a:gd name="T42" fmla="*/ 1113 w 5387"/>
                  <a:gd name="T43" fmla="*/ 1900 h 3410"/>
                  <a:gd name="T44" fmla="*/ 1039 w 5387"/>
                  <a:gd name="T45" fmla="*/ 1791 h 3410"/>
                  <a:gd name="T46" fmla="*/ 959 w 5387"/>
                  <a:gd name="T47" fmla="*/ 1683 h 3410"/>
                  <a:gd name="T48" fmla="*/ 875 w 5387"/>
                  <a:gd name="T49" fmla="*/ 1576 h 3410"/>
                  <a:gd name="T50" fmla="*/ 785 w 5387"/>
                  <a:gd name="T51" fmla="*/ 1471 h 3410"/>
                  <a:gd name="T52" fmla="*/ 690 w 5387"/>
                  <a:gd name="T53" fmla="*/ 1366 h 3410"/>
                  <a:gd name="T54" fmla="*/ 589 w 5387"/>
                  <a:gd name="T55" fmla="*/ 1264 h 3410"/>
                  <a:gd name="T56" fmla="*/ 483 w 5387"/>
                  <a:gd name="T57" fmla="*/ 1165 h 3410"/>
                  <a:gd name="T58" fmla="*/ 371 w 5387"/>
                  <a:gd name="T59" fmla="*/ 1069 h 3410"/>
                  <a:gd name="T60" fmla="*/ 253 w 5387"/>
                  <a:gd name="T61" fmla="*/ 977 h 3410"/>
                  <a:gd name="T62" fmla="*/ 130 w 5387"/>
                  <a:gd name="T63" fmla="*/ 889 h 3410"/>
                  <a:gd name="T64" fmla="*/ 0 w 5387"/>
                  <a:gd name="T65" fmla="*/ 805 h 3410"/>
                  <a:gd name="T66" fmla="*/ 2652 w 5387"/>
                  <a:gd name="T67" fmla="*/ 0 h 3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387" h="3410">
                    <a:moveTo>
                      <a:pt x="2652" y="0"/>
                    </a:moveTo>
                    <a:lnTo>
                      <a:pt x="5387" y="3410"/>
                    </a:lnTo>
                    <a:lnTo>
                      <a:pt x="1768" y="3403"/>
                    </a:lnTo>
                    <a:lnTo>
                      <a:pt x="1764" y="3383"/>
                    </a:lnTo>
                    <a:lnTo>
                      <a:pt x="1750" y="3326"/>
                    </a:lnTo>
                    <a:lnTo>
                      <a:pt x="1740" y="3285"/>
                    </a:lnTo>
                    <a:lnTo>
                      <a:pt x="1727" y="3237"/>
                    </a:lnTo>
                    <a:lnTo>
                      <a:pt x="1711" y="3181"/>
                    </a:lnTo>
                    <a:lnTo>
                      <a:pt x="1692" y="3118"/>
                    </a:lnTo>
                    <a:lnTo>
                      <a:pt x="1669" y="3050"/>
                    </a:lnTo>
                    <a:lnTo>
                      <a:pt x="1644" y="2975"/>
                    </a:lnTo>
                    <a:lnTo>
                      <a:pt x="1615" y="2895"/>
                    </a:lnTo>
                    <a:lnTo>
                      <a:pt x="1583" y="2809"/>
                    </a:lnTo>
                    <a:lnTo>
                      <a:pt x="1547" y="2720"/>
                    </a:lnTo>
                    <a:lnTo>
                      <a:pt x="1507" y="2626"/>
                    </a:lnTo>
                    <a:lnTo>
                      <a:pt x="1464" y="2528"/>
                    </a:lnTo>
                    <a:lnTo>
                      <a:pt x="1416" y="2428"/>
                    </a:lnTo>
                    <a:lnTo>
                      <a:pt x="1364" y="2326"/>
                    </a:lnTo>
                    <a:lnTo>
                      <a:pt x="1309" y="2221"/>
                    </a:lnTo>
                    <a:lnTo>
                      <a:pt x="1248" y="2115"/>
                    </a:lnTo>
                    <a:lnTo>
                      <a:pt x="1183" y="2008"/>
                    </a:lnTo>
                    <a:lnTo>
                      <a:pt x="1113" y="1900"/>
                    </a:lnTo>
                    <a:lnTo>
                      <a:pt x="1039" y="1791"/>
                    </a:lnTo>
                    <a:lnTo>
                      <a:pt x="959" y="1683"/>
                    </a:lnTo>
                    <a:lnTo>
                      <a:pt x="875" y="1576"/>
                    </a:lnTo>
                    <a:lnTo>
                      <a:pt x="785" y="1471"/>
                    </a:lnTo>
                    <a:lnTo>
                      <a:pt x="690" y="1366"/>
                    </a:lnTo>
                    <a:lnTo>
                      <a:pt x="589" y="1264"/>
                    </a:lnTo>
                    <a:lnTo>
                      <a:pt x="483" y="1165"/>
                    </a:lnTo>
                    <a:lnTo>
                      <a:pt x="371" y="1069"/>
                    </a:lnTo>
                    <a:lnTo>
                      <a:pt x="253" y="977"/>
                    </a:lnTo>
                    <a:lnTo>
                      <a:pt x="130" y="889"/>
                    </a:lnTo>
                    <a:lnTo>
                      <a:pt x="0" y="805"/>
                    </a:lnTo>
                    <a:lnTo>
                      <a:pt x="2652" y="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1" name="SlideModel shp6">
                <a:extLst>
                  <a:ext uri="{FF2B5EF4-FFF2-40B4-BE49-F238E27FC236}">
                    <a16:creationId xmlns:a16="http://schemas.microsoft.com/office/drawing/2014/main" id="{2622A274-4CC8-A249-847E-40A8D105C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9309" y="3234130"/>
                <a:ext cx="731618" cy="876954"/>
              </a:xfrm>
              <a:custGeom>
                <a:avLst/>
                <a:gdLst>
                  <a:gd name="T0" fmla="*/ 2652 w 3277"/>
                  <a:gd name="T1" fmla="*/ 2100 h 2905"/>
                  <a:gd name="T2" fmla="*/ 0 w 3277"/>
                  <a:gd name="T3" fmla="*/ 2905 h 2905"/>
                  <a:gd name="T4" fmla="*/ 10 w 3277"/>
                  <a:gd name="T5" fmla="*/ 2899 h 2905"/>
                  <a:gd name="T6" fmla="*/ 37 w 3277"/>
                  <a:gd name="T7" fmla="*/ 2884 h 2905"/>
                  <a:gd name="T8" fmla="*/ 57 w 3277"/>
                  <a:gd name="T9" fmla="*/ 2872 h 2905"/>
                  <a:gd name="T10" fmla="*/ 80 w 3277"/>
                  <a:gd name="T11" fmla="*/ 2858 h 2905"/>
                  <a:gd name="T12" fmla="*/ 107 w 3277"/>
                  <a:gd name="T13" fmla="*/ 2839 h 2905"/>
                  <a:gd name="T14" fmla="*/ 135 w 3277"/>
                  <a:gd name="T15" fmla="*/ 2818 h 2905"/>
                  <a:gd name="T16" fmla="*/ 166 w 3277"/>
                  <a:gd name="T17" fmla="*/ 2794 h 2905"/>
                  <a:gd name="T18" fmla="*/ 199 w 3277"/>
                  <a:gd name="T19" fmla="*/ 2765 h 2905"/>
                  <a:gd name="T20" fmla="*/ 234 w 3277"/>
                  <a:gd name="T21" fmla="*/ 2733 h 2905"/>
                  <a:gd name="T22" fmla="*/ 271 w 3277"/>
                  <a:gd name="T23" fmla="*/ 2698 h 2905"/>
                  <a:gd name="T24" fmla="*/ 308 w 3277"/>
                  <a:gd name="T25" fmla="*/ 2658 h 2905"/>
                  <a:gd name="T26" fmla="*/ 347 w 3277"/>
                  <a:gd name="T27" fmla="*/ 2614 h 2905"/>
                  <a:gd name="T28" fmla="*/ 385 w 3277"/>
                  <a:gd name="T29" fmla="*/ 2567 h 2905"/>
                  <a:gd name="T30" fmla="*/ 423 w 3277"/>
                  <a:gd name="T31" fmla="*/ 2515 h 2905"/>
                  <a:gd name="T32" fmla="*/ 461 w 3277"/>
                  <a:gd name="T33" fmla="*/ 2459 h 2905"/>
                  <a:gd name="T34" fmla="*/ 498 w 3277"/>
                  <a:gd name="T35" fmla="*/ 2398 h 2905"/>
                  <a:gd name="T36" fmla="*/ 534 w 3277"/>
                  <a:gd name="T37" fmla="*/ 2333 h 2905"/>
                  <a:gd name="T38" fmla="*/ 569 w 3277"/>
                  <a:gd name="T39" fmla="*/ 2262 h 2905"/>
                  <a:gd name="T40" fmla="*/ 602 w 3277"/>
                  <a:gd name="T41" fmla="*/ 2187 h 2905"/>
                  <a:gd name="T42" fmla="*/ 633 w 3277"/>
                  <a:gd name="T43" fmla="*/ 2107 h 2905"/>
                  <a:gd name="T44" fmla="*/ 661 w 3277"/>
                  <a:gd name="T45" fmla="*/ 2022 h 2905"/>
                  <a:gd name="T46" fmla="*/ 687 w 3277"/>
                  <a:gd name="T47" fmla="*/ 1932 h 2905"/>
                  <a:gd name="T48" fmla="*/ 710 w 3277"/>
                  <a:gd name="T49" fmla="*/ 1835 h 2905"/>
                  <a:gd name="T50" fmla="*/ 729 w 3277"/>
                  <a:gd name="T51" fmla="*/ 1734 h 2905"/>
                  <a:gd name="T52" fmla="*/ 744 w 3277"/>
                  <a:gd name="T53" fmla="*/ 1627 h 2905"/>
                  <a:gd name="T54" fmla="*/ 755 w 3277"/>
                  <a:gd name="T55" fmla="*/ 1514 h 2905"/>
                  <a:gd name="T56" fmla="*/ 761 w 3277"/>
                  <a:gd name="T57" fmla="*/ 1396 h 2905"/>
                  <a:gd name="T58" fmla="*/ 763 w 3277"/>
                  <a:gd name="T59" fmla="*/ 1271 h 2905"/>
                  <a:gd name="T60" fmla="*/ 759 w 3277"/>
                  <a:gd name="T61" fmla="*/ 1140 h 2905"/>
                  <a:gd name="T62" fmla="*/ 750 w 3277"/>
                  <a:gd name="T63" fmla="*/ 1003 h 2905"/>
                  <a:gd name="T64" fmla="*/ 3204 w 3277"/>
                  <a:gd name="T65" fmla="*/ 0 h 2905"/>
                  <a:gd name="T66" fmla="*/ 3208 w 3277"/>
                  <a:gd name="T67" fmla="*/ 9 h 2905"/>
                  <a:gd name="T68" fmla="*/ 3218 w 3277"/>
                  <a:gd name="T69" fmla="*/ 39 h 2905"/>
                  <a:gd name="T70" fmla="*/ 3225 w 3277"/>
                  <a:gd name="T71" fmla="*/ 62 h 2905"/>
                  <a:gd name="T72" fmla="*/ 3232 w 3277"/>
                  <a:gd name="T73" fmla="*/ 89 h 2905"/>
                  <a:gd name="T74" fmla="*/ 3240 w 3277"/>
                  <a:gd name="T75" fmla="*/ 121 h 2905"/>
                  <a:gd name="T76" fmla="*/ 3248 w 3277"/>
                  <a:gd name="T77" fmla="*/ 156 h 2905"/>
                  <a:gd name="T78" fmla="*/ 3255 w 3277"/>
                  <a:gd name="T79" fmla="*/ 197 h 2905"/>
                  <a:gd name="T80" fmla="*/ 3262 w 3277"/>
                  <a:gd name="T81" fmla="*/ 242 h 2905"/>
                  <a:gd name="T82" fmla="*/ 3268 w 3277"/>
                  <a:gd name="T83" fmla="*/ 290 h 2905"/>
                  <a:gd name="T84" fmla="*/ 3272 w 3277"/>
                  <a:gd name="T85" fmla="*/ 343 h 2905"/>
                  <a:gd name="T86" fmla="*/ 3275 w 3277"/>
                  <a:gd name="T87" fmla="*/ 400 h 2905"/>
                  <a:gd name="T88" fmla="*/ 3277 w 3277"/>
                  <a:gd name="T89" fmla="*/ 461 h 2905"/>
                  <a:gd name="T90" fmla="*/ 3276 w 3277"/>
                  <a:gd name="T91" fmla="*/ 526 h 2905"/>
                  <a:gd name="T92" fmla="*/ 3274 w 3277"/>
                  <a:gd name="T93" fmla="*/ 593 h 2905"/>
                  <a:gd name="T94" fmla="*/ 3268 w 3277"/>
                  <a:gd name="T95" fmla="*/ 665 h 2905"/>
                  <a:gd name="T96" fmla="*/ 3260 w 3277"/>
                  <a:gd name="T97" fmla="*/ 740 h 2905"/>
                  <a:gd name="T98" fmla="*/ 3248 w 3277"/>
                  <a:gd name="T99" fmla="*/ 818 h 2905"/>
                  <a:gd name="T100" fmla="*/ 3232 w 3277"/>
                  <a:gd name="T101" fmla="*/ 901 h 2905"/>
                  <a:gd name="T102" fmla="*/ 3212 w 3277"/>
                  <a:gd name="T103" fmla="*/ 986 h 2905"/>
                  <a:gd name="T104" fmla="*/ 3188 w 3277"/>
                  <a:gd name="T105" fmla="*/ 1074 h 2905"/>
                  <a:gd name="T106" fmla="*/ 3161 w 3277"/>
                  <a:gd name="T107" fmla="*/ 1165 h 2905"/>
                  <a:gd name="T108" fmla="*/ 3128 w 3277"/>
                  <a:gd name="T109" fmla="*/ 1259 h 2905"/>
                  <a:gd name="T110" fmla="*/ 3089 w 3277"/>
                  <a:gd name="T111" fmla="*/ 1355 h 2905"/>
                  <a:gd name="T112" fmla="*/ 3045 w 3277"/>
                  <a:gd name="T113" fmla="*/ 1454 h 2905"/>
                  <a:gd name="T114" fmla="*/ 2996 w 3277"/>
                  <a:gd name="T115" fmla="*/ 1557 h 2905"/>
                  <a:gd name="T116" fmla="*/ 2941 w 3277"/>
                  <a:gd name="T117" fmla="*/ 1661 h 2905"/>
                  <a:gd name="T118" fmla="*/ 2879 w 3277"/>
                  <a:gd name="T119" fmla="*/ 1768 h 2905"/>
                  <a:gd name="T120" fmla="*/ 2811 w 3277"/>
                  <a:gd name="T121" fmla="*/ 1877 h 2905"/>
                  <a:gd name="T122" fmla="*/ 2735 w 3277"/>
                  <a:gd name="T123" fmla="*/ 1988 h 2905"/>
                  <a:gd name="T124" fmla="*/ 2652 w 3277"/>
                  <a:gd name="T125" fmla="*/ 2100 h 29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77" h="2905">
                    <a:moveTo>
                      <a:pt x="2652" y="2100"/>
                    </a:moveTo>
                    <a:lnTo>
                      <a:pt x="0" y="2905"/>
                    </a:lnTo>
                    <a:lnTo>
                      <a:pt x="10" y="2899"/>
                    </a:lnTo>
                    <a:lnTo>
                      <a:pt x="37" y="2884"/>
                    </a:lnTo>
                    <a:lnTo>
                      <a:pt x="57" y="2872"/>
                    </a:lnTo>
                    <a:lnTo>
                      <a:pt x="80" y="2858"/>
                    </a:lnTo>
                    <a:lnTo>
                      <a:pt x="107" y="2839"/>
                    </a:lnTo>
                    <a:lnTo>
                      <a:pt x="135" y="2818"/>
                    </a:lnTo>
                    <a:lnTo>
                      <a:pt x="166" y="2794"/>
                    </a:lnTo>
                    <a:lnTo>
                      <a:pt x="199" y="2765"/>
                    </a:lnTo>
                    <a:lnTo>
                      <a:pt x="234" y="2733"/>
                    </a:lnTo>
                    <a:lnTo>
                      <a:pt x="271" y="2698"/>
                    </a:lnTo>
                    <a:lnTo>
                      <a:pt x="308" y="2658"/>
                    </a:lnTo>
                    <a:lnTo>
                      <a:pt x="347" y="2614"/>
                    </a:lnTo>
                    <a:lnTo>
                      <a:pt x="385" y="2567"/>
                    </a:lnTo>
                    <a:lnTo>
                      <a:pt x="423" y="2515"/>
                    </a:lnTo>
                    <a:lnTo>
                      <a:pt x="461" y="2459"/>
                    </a:lnTo>
                    <a:lnTo>
                      <a:pt x="498" y="2398"/>
                    </a:lnTo>
                    <a:lnTo>
                      <a:pt x="534" y="2333"/>
                    </a:lnTo>
                    <a:lnTo>
                      <a:pt x="569" y="2262"/>
                    </a:lnTo>
                    <a:lnTo>
                      <a:pt x="602" y="2187"/>
                    </a:lnTo>
                    <a:lnTo>
                      <a:pt x="633" y="2107"/>
                    </a:lnTo>
                    <a:lnTo>
                      <a:pt x="661" y="2022"/>
                    </a:lnTo>
                    <a:lnTo>
                      <a:pt x="687" y="1932"/>
                    </a:lnTo>
                    <a:lnTo>
                      <a:pt x="710" y="1835"/>
                    </a:lnTo>
                    <a:lnTo>
                      <a:pt x="729" y="1734"/>
                    </a:lnTo>
                    <a:lnTo>
                      <a:pt x="744" y="1627"/>
                    </a:lnTo>
                    <a:lnTo>
                      <a:pt x="755" y="1514"/>
                    </a:lnTo>
                    <a:lnTo>
                      <a:pt x="761" y="1396"/>
                    </a:lnTo>
                    <a:lnTo>
                      <a:pt x="763" y="1271"/>
                    </a:lnTo>
                    <a:lnTo>
                      <a:pt x="759" y="1140"/>
                    </a:lnTo>
                    <a:lnTo>
                      <a:pt x="750" y="1003"/>
                    </a:lnTo>
                    <a:lnTo>
                      <a:pt x="3204" y="0"/>
                    </a:lnTo>
                    <a:lnTo>
                      <a:pt x="3208" y="9"/>
                    </a:lnTo>
                    <a:lnTo>
                      <a:pt x="3218" y="39"/>
                    </a:lnTo>
                    <a:lnTo>
                      <a:pt x="3225" y="62"/>
                    </a:lnTo>
                    <a:lnTo>
                      <a:pt x="3232" y="89"/>
                    </a:lnTo>
                    <a:lnTo>
                      <a:pt x="3240" y="121"/>
                    </a:lnTo>
                    <a:lnTo>
                      <a:pt x="3248" y="156"/>
                    </a:lnTo>
                    <a:lnTo>
                      <a:pt x="3255" y="197"/>
                    </a:lnTo>
                    <a:lnTo>
                      <a:pt x="3262" y="242"/>
                    </a:lnTo>
                    <a:lnTo>
                      <a:pt x="3268" y="290"/>
                    </a:lnTo>
                    <a:lnTo>
                      <a:pt x="3272" y="343"/>
                    </a:lnTo>
                    <a:lnTo>
                      <a:pt x="3275" y="400"/>
                    </a:lnTo>
                    <a:lnTo>
                      <a:pt x="3277" y="461"/>
                    </a:lnTo>
                    <a:lnTo>
                      <a:pt x="3276" y="526"/>
                    </a:lnTo>
                    <a:lnTo>
                      <a:pt x="3274" y="593"/>
                    </a:lnTo>
                    <a:lnTo>
                      <a:pt x="3268" y="665"/>
                    </a:lnTo>
                    <a:lnTo>
                      <a:pt x="3260" y="740"/>
                    </a:lnTo>
                    <a:lnTo>
                      <a:pt x="3248" y="818"/>
                    </a:lnTo>
                    <a:lnTo>
                      <a:pt x="3232" y="901"/>
                    </a:lnTo>
                    <a:lnTo>
                      <a:pt x="3212" y="986"/>
                    </a:lnTo>
                    <a:lnTo>
                      <a:pt x="3188" y="1074"/>
                    </a:lnTo>
                    <a:lnTo>
                      <a:pt x="3161" y="1165"/>
                    </a:lnTo>
                    <a:lnTo>
                      <a:pt x="3128" y="1259"/>
                    </a:lnTo>
                    <a:lnTo>
                      <a:pt x="3089" y="1355"/>
                    </a:lnTo>
                    <a:lnTo>
                      <a:pt x="3045" y="1454"/>
                    </a:lnTo>
                    <a:lnTo>
                      <a:pt x="2996" y="1557"/>
                    </a:lnTo>
                    <a:lnTo>
                      <a:pt x="2941" y="1661"/>
                    </a:lnTo>
                    <a:lnTo>
                      <a:pt x="2879" y="1768"/>
                    </a:lnTo>
                    <a:lnTo>
                      <a:pt x="2811" y="1877"/>
                    </a:lnTo>
                    <a:lnTo>
                      <a:pt x="2735" y="1988"/>
                    </a:lnTo>
                    <a:lnTo>
                      <a:pt x="2652" y="210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2" name="SlideModel shp7">
                <a:extLst>
                  <a:ext uri="{FF2B5EF4-FFF2-40B4-BE49-F238E27FC236}">
                    <a16:creationId xmlns:a16="http://schemas.microsoft.com/office/drawing/2014/main" id="{92E52A6D-66BD-0146-8C8C-67D3BFB0C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1571" y="3234130"/>
                <a:ext cx="860254" cy="1665127"/>
              </a:xfrm>
              <a:custGeom>
                <a:avLst/>
                <a:gdLst>
                  <a:gd name="T0" fmla="*/ 0 w 3848"/>
                  <a:gd name="T1" fmla="*/ 2100 h 5510"/>
                  <a:gd name="T2" fmla="*/ 2735 w 3848"/>
                  <a:gd name="T3" fmla="*/ 5510 h 5510"/>
                  <a:gd name="T4" fmla="*/ 2750 w 3848"/>
                  <a:gd name="T5" fmla="*/ 5486 h 5510"/>
                  <a:gd name="T6" fmla="*/ 2795 w 3848"/>
                  <a:gd name="T7" fmla="*/ 5415 h 5510"/>
                  <a:gd name="T8" fmla="*/ 2827 w 3848"/>
                  <a:gd name="T9" fmla="*/ 5362 h 5510"/>
                  <a:gd name="T10" fmla="*/ 2866 w 3848"/>
                  <a:gd name="T11" fmla="*/ 5300 h 5510"/>
                  <a:gd name="T12" fmla="*/ 2908 w 3848"/>
                  <a:gd name="T13" fmla="*/ 5226 h 5510"/>
                  <a:gd name="T14" fmla="*/ 2954 w 3848"/>
                  <a:gd name="T15" fmla="*/ 5141 h 5510"/>
                  <a:gd name="T16" fmla="*/ 3005 w 3848"/>
                  <a:gd name="T17" fmla="*/ 5046 h 5510"/>
                  <a:gd name="T18" fmla="*/ 3058 w 3848"/>
                  <a:gd name="T19" fmla="*/ 4941 h 5510"/>
                  <a:gd name="T20" fmla="*/ 3114 w 3848"/>
                  <a:gd name="T21" fmla="*/ 4826 h 5510"/>
                  <a:gd name="T22" fmla="*/ 3171 w 3848"/>
                  <a:gd name="T23" fmla="*/ 4702 h 5510"/>
                  <a:gd name="T24" fmla="*/ 3230 w 3848"/>
                  <a:gd name="T25" fmla="*/ 4568 h 5510"/>
                  <a:gd name="T26" fmla="*/ 3290 w 3848"/>
                  <a:gd name="T27" fmla="*/ 4424 h 5510"/>
                  <a:gd name="T28" fmla="*/ 3349 w 3848"/>
                  <a:gd name="T29" fmla="*/ 4272 h 5510"/>
                  <a:gd name="T30" fmla="*/ 3408 w 3848"/>
                  <a:gd name="T31" fmla="*/ 4110 h 5510"/>
                  <a:gd name="T32" fmla="*/ 3465 w 3848"/>
                  <a:gd name="T33" fmla="*/ 3940 h 5510"/>
                  <a:gd name="T34" fmla="*/ 3521 w 3848"/>
                  <a:gd name="T35" fmla="*/ 3762 h 5510"/>
                  <a:gd name="T36" fmla="*/ 3575 w 3848"/>
                  <a:gd name="T37" fmla="*/ 3575 h 5510"/>
                  <a:gd name="T38" fmla="*/ 3626 w 3848"/>
                  <a:gd name="T39" fmla="*/ 3380 h 5510"/>
                  <a:gd name="T40" fmla="*/ 3672 w 3848"/>
                  <a:gd name="T41" fmla="*/ 3178 h 5510"/>
                  <a:gd name="T42" fmla="*/ 3715 w 3848"/>
                  <a:gd name="T43" fmla="*/ 2968 h 5510"/>
                  <a:gd name="T44" fmla="*/ 3752 w 3848"/>
                  <a:gd name="T45" fmla="*/ 2751 h 5510"/>
                  <a:gd name="T46" fmla="*/ 3785 w 3848"/>
                  <a:gd name="T47" fmla="*/ 2526 h 5510"/>
                  <a:gd name="T48" fmla="*/ 3812 w 3848"/>
                  <a:gd name="T49" fmla="*/ 2295 h 5510"/>
                  <a:gd name="T50" fmla="*/ 3832 w 3848"/>
                  <a:gd name="T51" fmla="*/ 2058 h 5510"/>
                  <a:gd name="T52" fmla="*/ 3844 w 3848"/>
                  <a:gd name="T53" fmla="*/ 1813 h 5510"/>
                  <a:gd name="T54" fmla="*/ 3848 w 3848"/>
                  <a:gd name="T55" fmla="*/ 1562 h 5510"/>
                  <a:gd name="T56" fmla="*/ 3845 w 3848"/>
                  <a:gd name="T57" fmla="*/ 1306 h 5510"/>
                  <a:gd name="T58" fmla="*/ 3832 w 3848"/>
                  <a:gd name="T59" fmla="*/ 1043 h 5510"/>
                  <a:gd name="T60" fmla="*/ 3810 w 3848"/>
                  <a:gd name="T61" fmla="*/ 774 h 5510"/>
                  <a:gd name="T62" fmla="*/ 3776 w 3848"/>
                  <a:gd name="T63" fmla="*/ 501 h 5510"/>
                  <a:gd name="T64" fmla="*/ 552 w 3848"/>
                  <a:gd name="T65" fmla="*/ 0 h 5510"/>
                  <a:gd name="T66" fmla="*/ 555 w 3848"/>
                  <a:gd name="T67" fmla="*/ 11 h 5510"/>
                  <a:gd name="T68" fmla="*/ 563 w 3848"/>
                  <a:gd name="T69" fmla="*/ 44 h 5510"/>
                  <a:gd name="T70" fmla="*/ 568 w 3848"/>
                  <a:gd name="T71" fmla="*/ 67 h 5510"/>
                  <a:gd name="T72" fmla="*/ 573 w 3848"/>
                  <a:gd name="T73" fmla="*/ 96 h 5510"/>
                  <a:gd name="T74" fmla="*/ 578 w 3848"/>
                  <a:gd name="T75" fmla="*/ 129 h 5510"/>
                  <a:gd name="T76" fmla="*/ 584 w 3848"/>
                  <a:gd name="T77" fmla="*/ 168 h 5510"/>
                  <a:gd name="T78" fmla="*/ 588 w 3848"/>
                  <a:gd name="T79" fmla="*/ 211 h 5510"/>
                  <a:gd name="T80" fmla="*/ 592 w 3848"/>
                  <a:gd name="T81" fmla="*/ 258 h 5510"/>
                  <a:gd name="T82" fmla="*/ 596 w 3848"/>
                  <a:gd name="T83" fmla="*/ 310 h 5510"/>
                  <a:gd name="T84" fmla="*/ 598 w 3848"/>
                  <a:gd name="T85" fmla="*/ 365 h 5510"/>
                  <a:gd name="T86" fmla="*/ 599 w 3848"/>
                  <a:gd name="T87" fmla="*/ 424 h 5510"/>
                  <a:gd name="T88" fmla="*/ 598 w 3848"/>
                  <a:gd name="T89" fmla="*/ 488 h 5510"/>
                  <a:gd name="T90" fmla="*/ 596 w 3848"/>
                  <a:gd name="T91" fmla="*/ 554 h 5510"/>
                  <a:gd name="T92" fmla="*/ 590 w 3848"/>
                  <a:gd name="T93" fmla="*/ 625 h 5510"/>
                  <a:gd name="T94" fmla="*/ 582 w 3848"/>
                  <a:gd name="T95" fmla="*/ 698 h 5510"/>
                  <a:gd name="T96" fmla="*/ 573 w 3848"/>
                  <a:gd name="T97" fmla="*/ 775 h 5510"/>
                  <a:gd name="T98" fmla="*/ 559 w 3848"/>
                  <a:gd name="T99" fmla="*/ 855 h 5510"/>
                  <a:gd name="T100" fmla="*/ 543 w 3848"/>
                  <a:gd name="T101" fmla="*/ 938 h 5510"/>
                  <a:gd name="T102" fmla="*/ 523 w 3848"/>
                  <a:gd name="T103" fmla="*/ 1023 h 5510"/>
                  <a:gd name="T104" fmla="*/ 499 w 3848"/>
                  <a:gd name="T105" fmla="*/ 1111 h 5510"/>
                  <a:gd name="T106" fmla="*/ 471 w 3848"/>
                  <a:gd name="T107" fmla="*/ 1201 h 5510"/>
                  <a:gd name="T108" fmla="*/ 439 w 3848"/>
                  <a:gd name="T109" fmla="*/ 1295 h 5510"/>
                  <a:gd name="T110" fmla="*/ 403 w 3848"/>
                  <a:gd name="T111" fmla="*/ 1389 h 5510"/>
                  <a:gd name="T112" fmla="*/ 362 w 3848"/>
                  <a:gd name="T113" fmla="*/ 1486 h 5510"/>
                  <a:gd name="T114" fmla="*/ 316 w 3848"/>
                  <a:gd name="T115" fmla="*/ 1584 h 5510"/>
                  <a:gd name="T116" fmla="*/ 264 w 3848"/>
                  <a:gd name="T117" fmla="*/ 1686 h 5510"/>
                  <a:gd name="T118" fmla="*/ 207 w 3848"/>
                  <a:gd name="T119" fmla="*/ 1787 h 5510"/>
                  <a:gd name="T120" fmla="*/ 144 w 3848"/>
                  <a:gd name="T121" fmla="*/ 1890 h 5510"/>
                  <a:gd name="T122" fmla="*/ 76 w 3848"/>
                  <a:gd name="T123" fmla="*/ 1995 h 5510"/>
                  <a:gd name="T124" fmla="*/ 0 w 3848"/>
                  <a:gd name="T125" fmla="*/ 2100 h 5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48" h="5510">
                    <a:moveTo>
                      <a:pt x="0" y="2100"/>
                    </a:moveTo>
                    <a:lnTo>
                      <a:pt x="2735" y="5510"/>
                    </a:lnTo>
                    <a:lnTo>
                      <a:pt x="2750" y="5486"/>
                    </a:lnTo>
                    <a:lnTo>
                      <a:pt x="2795" y="5415"/>
                    </a:lnTo>
                    <a:lnTo>
                      <a:pt x="2827" y="5362"/>
                    </a:lnTo>
                    <a:lnTo>
                      <a:pt x="2866" y="5300"/>
                    </a:lnTo>
                    <a:lnTo>
                      <a:pt x="2908" y="5226"/>
                    </a:lnTo>
                    <a:lnTo>
                      <a:pt x="2954" y="5141"/>
                    </a:lnTo>
                    <a:lnTo>
                      <a:pt x="3005" y="5046"/>
                    </a:lnTo>
                    <a:lnTo>
                      <a:pt x="3058" y="4941"/>
                    </a:lnTo>
                    <a:lnTo>
                      <a:pt x="3114" y="4826"/>
                    </a:lnTo>
                    <a:lnTo>
                      <a:pt x="3171" y="4702"/>
                    </a:lnTo>
                    <a:lnTo>
                      <a:pt x="3230" y="4568"/>
                    </a:lnTo>
                    <a:lnTo>
                      <a:pt x="3290" y="4424"/>
                    </a:lnTo>
                    <a:lnTo>
                      <a:pt x="3349" y="4272"/>
                    </a:lnTo>
                    <a:lnTo>
                      <a:pt x="3408" y="4110"/>
                    </a:lnTo>
                    <a:lnTo>
                      <a:pt x="3465" y="3940"/>
                    </a:lnTo>
                    <a:lnTo>
                      <a:pt x="3521" y="3762"/>
                    </a:lnTo>
                    <a:lnTo>
                      <a:pt x="3575" y="3575"/>
                    </a:lnTo>
                    <a:lnTo>
                      <a:pt x="3626" y="3380"/>
                    </a:lnTo>
                    <a:lnTo>
                      <a:pt x="3672" y="3178"/>
                    </a:lnTo>
                    <a:lnTo>
                      <a:pt x="3715" y="2968"/>
                    </a:lnTo>
                    <a:lnTo>
                      <a:pt x="3752" y="2751"/>
                    </a:lnTo>
                    <a:lnTo>
                      <a:pt x="3785" y="2526"/>
                    </a:lnTo>
                    <a:lnTo>
                      <a:pt x="3812" y="2295"/>
                    </a:lnTo>
                    <a:lnTo>
                      <a:pt x="3832" y="2058"/>
                    </a:lnTo>
                    <a:lnTo>
                      <a:pt x="3844" y="1813"/>
                    </a:lnTo>
                    <a:lnTo>
                      <a:pt x="3848" y="1562"/>
                    </a:lnTo>
                    <a:lnTo>
                      <a:pt x="3845" y="1306"/>
                    </a:lnTo>
                    <a:lnTo>
                      <a:pt x="3832" y="1043"/>
                    </a:lnTo>
                    <a:lnTo>
                      <a:pt x="3810" y="774"/>
                    </a:lnTo>
                    <a:lnTo>
                      <a:pt x="3776" y="501"/>
                    </a:lnTo>
                    <a:lnTo>
                      <a:pt x="552" y="0"/>
                    </a:lnTo>
                    <a:lnTo>
                      <a:pt x="555" y="11"/>
                    </a:lnTo>
                    <a:lnTo>
                      <a:pt x="563" y="44"/>
                    </a:lnTo>
                    <a:lnTo>
                      <a:pt x="568" y="67"/>
                    </a:lnTo>
                    <a:lnTo>
                      <a:pt x="573" y="96"/>
                    </a:lnTo>
                    <a:lnTo>
                      <a:pt x="578" y="129"/>
                    </a:lnTo>
                    <a:lnTo>
                      <a:pt x="584" y="168"/>
                    </a:lnTo>
                    <a:lnTo>
                      <a:pt x="588" y="211"/>
                    </a:lnTo>
                    <a:lnTo>
                      <a:pt x="592" y="258"/>
                    </a:lnTo>
                    <a:lnTo>
                      <a:pt x="596" y="310"/>
                    </a:lnTo>
                    <a:lnTo>
                      <a:pt x="598" y="365"/>
                    </a:lnTo>
                    <a:lnTo>
                      <a:pt x="599" y="424"/>
                    </a:lnTo>
                    <a:lnTo>
                      <a:pt x="598" y="488"/>
                    </a:lnTo>
                    <a:lnTo>
                      <a:pt x="596" y="554"/>
                    </a:lnTo>
                    <a:lnTo>
                      <a:pt x="590" y="625"/>
                    </a:lnTo>
                    <a:lnTo>
                      <a:pt x="582" y="698"/>
                    </a:lnTo>
                    <a:lnTo>
                      <a:pt x="573" y="775"/>
                    </a:lnTo>
                    <a:lnTo>
                      <a:pt x="559" y="855"/>
                    </a:lnTo>
                    <a:lnTo>
                      <a:pt x="543" y="938"/>
                    </a:lnTo>
                    <a:lnTo>
                      <a:pt x="523" y="1023"/>
                    </a:lnTo>
                    <a:lnTo>
                      <a:pt x="499" y="1111"/>
                    </a:lnTo>
                    <a:lnTo>
                      <a:pt x="471" y="1201"/>
                    </a:lnTo>
                    <a:lnTo>
                      <a:pt x="439" y="1295"/>
                    </a:lnTo>
                    <a:lnTo>
                      <a:pt x="403" y="1389"/>
                    </a:lnTo>
                    <a:lnTo>
                      <a:pt x="362" y="1486"/>
                    </a:lnTo>
                    <a:lnTo>
                      <a:pt x="316" y="1584"/>
                    </a:lnTo>
                    <a:lnTo>
                      <a:pt x="264" y="1686"/>
                    </a:lnTo>
                    <a:lnTo>
                      <a:pt x="207" y="1787"/>
                    </a:lnTo>
                    <a:lnTo>
                      <a:pt x="144" y="1890"/>
                    </a:lnTo>
                    <a:lnTo>
                      <a:pt x="76" y="1995"/>
                    </a:lnTo>
                    <a:lnTo>
                      <a:pt x="0" y="210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3" name="SlideModel shp8">
                <a:extLst>
                  <a:ext uri="{FF2B5EF4-FFF2-40B4-BE49-F238E27FC236}">
                    <a16:creationId xmlns:a16="http://schemas.microsoft.com/office/drawing/2014/main" id="{E1211909-CA4F-7C40-AACE-7C7B930F0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5809" y="3917213"/>
                <a:ext cx="510525" cy="250042"/>
              </a:xfrm>
              <a:custGeom>
                <a:avLst/>
                <a:gdLst>
                  <a:gd name="T0" fmla="*/ 2285 w 2285"/>
                  <a:gd name="T1" fmla="*/ 0 h 830"/>
                  <a:gd name="T2" fmla="*/ 464 w 2285"/>
                  <a:gd name="T3" fmla="*/ 395 h 830"/>
                  <a:gd name="T4" fmla="*/ 458 w 2285"/>
                  <a:gd name="T5" fmla="*/ 404 h 830"/>
                  <a:gd name="T6" fmla="*/ 439 w 2285"/>
                  <a:gd name="T7" fmla="*/ 427 h 830"/>
                  <a:gd name="T8" fmla="*/ 424 w 2285"/>
                  <a:gd name="T9" fmla="*/ 442 h 830"/>
                  <a:gd name="T10" fmla="*/ 405 w 2285"/>
                  <a:gd name="T11" fmla="*/ 461 h 830"/>
                  <a:gd name="T12" fmla="*/ 383 w 2285"/>
                  <a:gd name="T13" fmla="*/ 480 h 830"/>
                  <a:gd name="T14" fmla="*/ 357 w 2285"/>
                  <a:gd name="T15" fmla="*/ 501 h 830"/>
                  <a:gd name="T16" fmla="*/ 327 w 2285"/>
                  <a:gd name="T17" fmla="*/ 521 h 830"/>
                  <a:gd name="T18" fmla="*/ 293 w 2285"/>
                  <a:gd name="T19" fmla="*/ 542 h 830"/>
                  <a:gd name="T20" fmla="*/ 274 w 2285"/>
                  <a:gd name="T21" fmla="*/ 552 h 830"/>
                  <a:gd name="T22" fmla="*/ 254 w 2285"/>
                  <a:gd name="T23" fmla="*/ 562 h 830"/>
                  <a:gd name="T24" fmla="*/ 234 w 2285"/>
                  <a:gd name="T25" fmla="*/ 572 h 830"/>
                  <a:gd name="T26" fmla="*/ 212 w 2285"/>
                  <a:gd name="T27" fmla="*/ 581 h 830"/>
                  <a:gd name="T28" fmla="*/ 189 w 2285"/>
                  <a:gd name="T29" fmla="*/ 591 h 830"/>
                  <a:gd name="T30" fmla="*/ 166 w 2285"/>
                  <a:gd name="T31" fmla="*/ 598 h 830"/>
                  <a:gd name="T32" fmla="*/ 141 w 2285"/>
                  <a:gd name="T33" fmla="*/ 607 h 830"/>
                  <a:gd name="T34" fmla="*/ 114 w 2285"/>
                  <a:gd name="T35" fmla="*/ 615 h 830"/>
                  <a:gd name="T36" fmla="*/ 88 w 2285"/>
                  <a:gd name="T37" fmla="*/ 622 h 830"/>
                  <a:gd name="T38" fmla="*/ 59 w 2285"/>
                  <a:gd name="T39" fmla="*/ 627 h 830"/>
                  <a:gd name="T40" fmla="*/ 30 w 2285"/>
                  <a:gd name="T41" fmla="*/ 633 h 830"/>
                  <a:gd name="T42" fmla="*/ 0 w 2285"/>
                  <a:gd name="T43" fmla="*/ 637 h 830"/>
                  <a:gd name="T44" fmla="*/ 417 w 2285"/>
                  <a:gd name="T45" fmla="*/ 827 h 830"/>
                  <a:gd name="T46" fmla="*/ 431 w 2285"/>
                  <a:gd name="T47" fmla="*/ 828 h 830"/>
                  <a:gd name="T48" fmla="*/ 474 w 2285"/>
                  <a:gd name="T49" fmla="*/ 830 h 830"/>
                  <a:gd name="T50" fmla="*/ 505 w 2285"/>
                  <a:gd name="T51" fmla="*/ 830 h 830"/>
                  <a:gd name="T52" fmla="*/ 543 w 2285"/>
                  <a:gd name="T53" fmla="*/ 830 h 830"/>
                  <a:gd name="T54" fmla="*/ 584 w 2285"/>
                  <a:gd name="T55" fmla="*/ 828 h 830"/>
                  <a:gd name="T56" fmla="*/ 632 w 2285"/>
                  <a:gd name="T57" fmla="*/ 826 h 830"/>
                  <a:gd name="T58" fmla="*/ 684 w 2285"/>
                  <a:gd name="T59" fmla="*/ 824 h 830"/>
                  <a:gd name="T60" fmla="*/ 740 w 2285"/>
                  <a:gd name="T61" fmla="*/ 820 h 830"/>
                  <a:gd name="T62" fmla="*/ 800 w 2285"/>
                  <a:gd name="T63" fmla="*/ 814 h 830"/>
                  <a:gd name="T64" fmla="*/ 864 w 2285"/>
                  <a:gd name="T65" fmla="*/ 806 h 830"/>
                  <a:gd name="T66" fmla="*/ 930 w 2285"/>
                  <a:gd name="T67" fmla="*/ 798 h 830"/>
                  <a:gd name="T68" fmla="*/ 1001 w 2285"/>
                  <a:gd name="T69" fmla="*/ 787 h 830"/>
                  <a:gd name="T70" fmla="*/ 1072 w 2285"/>
                  <a:gd name="T71" fmla="*/ 772 h 830"/>
                  <a:gd name="T72" fmla="*/ 1146 w 2285"/>
                  <a:gd name="T73" fmla="*/ 757 h 830"/>
                  <a:gd name="T74" fmla="*/ 1222 w 2285"/>
                  <a:gd name="T75" fmla="*/ 738 h 830"/>
                  <a:gd name="T76" fmla="*/ 1298 w 2285"/>
                  <a:gd name="T77" fmla="*/ 716 h 830"/>
                  <a:gd name="T78" fmla="*/ 1376 w 2285"/>
                  <a:gd name="T79" fmla="*/ 692 h 830"/>
                  <a:gd name="T80" fmla="*/ 1454 w 2285"/>
                  <a:gd name="T81" fmla="*/ 663 h 830"/>
                  <a:gd name="T82" fmla="*/ 1532 w 2285"/>
                  <a:gd name="T83" fmla="*/ 633 h 830"/>
                  <a:gd name="T84" fmla="*/ 1609 w 2285"/>
                  <a:gd name="T85" fmla="*/ 597 h 830"/>
                  <a:gd name="T86" fmla="*/ 1687 w 2285"/>
                  <a:gd name="T87" fmla="*/ 559 h 830"/>
                  <a:gd name="T88" fmla="*/ 1762 w 2285"/>
                  <a:gd name="T89" fmla="*/ 515 h 830"/>
                  <a:gd name="T90" fmla="*/ 1837 w 2285"/>
                  <a:gd name="T91" fmla="*/ 468 h 830"/>
                  <a:gd name="T92" fmla="*/ 1910 w 2285"/>
                  <a:gd name="T93" fmla="*/ 416 h 830"/>
                  <a:gd name="T94" fmla="*/ 1980 w 2285"/>
                  <a:gd name="T95" fmla="*/ 360 h 830"/>
                  <a:gd name="T96" fmla="*/ 2049 w 2285"/>
                  <a:gd name="T97" fmla="*/ 298 h 830"/>
                  <a:gd name="T98" fmla="*/ 2114 w 2285"/>
                  <a:gd name="T99" fmla="*/ 232 h 830"/>
                  <a:gd name="T100" fmla="*/ 2174 w 2285"/>
                  <a:gd name="T101" fmla="*/ 160 h 830"/>
                  <a:gd name="T102" fmla="*/ 2233 w 2285"/>
                  <a:gd name="T103" fmla="*/ 82 h 830"/>
                  <a:gd name="T104" fmla="*/ 2285 w 2285"/>
                  <a:gd name="T105" fmla="*/ 0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85" h="830">
                    <a:moveTo>
                      <a:pt x="2285" y="0"/>
                    </a:moveTo>
                    <a:lnTo>
                      <a:pt x="464" y="395"/>
                    </a:lnTo>
                    <a:lnTo>
                      <a:pt x="458" y="404"/>
                    </a:lnTo>
                    <a:lnTo>
                      <a:pt x="439" y="427"/>
                    </a:lnTo>
                    <a:lnTo>
                      <a:pt x="424" y="442"/>
                    </a:lnTo>
                    <a:lnTo>
                      <a:pt x="405" y="461"/>
                    </a:lnTo>
                    <a:lnTo>
                      <a:pt x="383" y="480"/>
                    </a:lnTo>
                    <a:lnTo>
                      <a:pt x="357" y="501"/>
                    </a:lnTo>
                    <a:lnTo>
                      <a:pt x="327" y="521"/>
                    </a:lnTo>
                    <a:lnTo>
                      <a:pt x="293" y="542"/>
                    </a:lnTo>
                    <a:lnTo>
                      <a:pt x="274" y="552"/>
                    </a:lnTo>
                    <a:lnTo>
                      <a:pt x="254" y="562"/>
                    </a:lnTo>
                    <a:lnTo>
                      <a:pt x="234" y="572"/>
                    </a:lnTo>
                    <a:lnTo>
                      <a:pt x="212" y="581"/>
                    </a:lnTo>
                    <a:lnTo>
                      <a:pt x="189" y="591"/>
                    </a:lnTo>
                    <a:lnTo>
                      <a:pt x="166" y="598"/>
                    </a:lnTo>
                    <a:lnTo>
                      <a:pt x="141" y="607"/>
                    </a:lnTo>
                    <a:lnTo>
                      <a:pt x="114" y="615"/>
                    </a:lnTo>
                    <a:lnTo>
                      <a:pt x="88" y="622"/>
                    </a:lnTo>
                    <a:lnTo>
                      <a:pt x="59" y="627"/>
                    </a:lnTo>
                    <a:lnTo>
                      <a:pt x="30" y="633"/>
                    </a:lnTo>
                    <a:lnTo>
                      <a:pt x="0" y="637"/>
                    </a:lnTo>
                    <a:lnTo>
                      <a:pt x="417" y="827"/>
                    </a:lnTo>
                    <a:lnTo>
                      <a:pt x="431" y="828"/>
                    </a:lnTo>
                    <a:lnTo>
                      <a:pt x="474" y="830"/>
                    </a:lnTo>
                    <a:lnTo>
                      <a:pt x="505" y="830"/>
                    </a:lnTo>
                    <a:lnTo>
                      <a:pt x="543" y="830"/>
                    </a:lnTo>
                    <a:lnTo>
                      <a:pt x="584" y="828"/>
                    </a:lnTo>
                    <a:lnTo>
                      <a:pt x="632" y="826"/>
                    </a:lnTo>
                    <a:lnTo>
                      <a:pt x="684" y="824"/>
                    </a:lnTo>
                    <a:lnTo>
                      <a:pt x="740" y="820"/>
                    </a:lnTo>
                    <a:lnTo>
                      <a:pt x="800" y="814"/>
                    </a:lnTo>
                    <a:lnTo>
                      <a:pt x="864" y="806"/>
                    </a:lnTo>
                    <a:lnTo>
                      <a:pt x="930" y="798"/>
                    </a:lnTo>
                    <a:lnTo>
                      <a:pt x="1001" y="787"/>
                    </a:lnTo>
                    <a:lnTo>
                      <a:pt x="1072" y="772"/>
                    </a:lnTo>
                    <a:lnTo>
                      <a:pt x="1146" y="757"/>
                    </a:lnTo>
                    <a:lnTo>
                      <a:pt x="1222" y="738"/>
                    </a:lnTo>
                    <a:lnTo>
                      <a:pt x="1298" y="716"/>
                    </a:lnTo>
                    <a:lnTo>
                      <a:pt x="1376" y="692"/>
                    </a:lnTo>
                    <a:lnTo>
                      <a:pt x="1454" y="663"/>
                    </a:lnTo>
                    <a:lnTo>
                      <a:pt x="1532" y="633"/>
                    </a:lnTo>
                    <a:lnTo>
                      <a:pt x="1609" y="597"/>
                    </a:lnTo>
                    <a:lnTo>
                      <a:pt x="1687" y="559"/>
                    </a:lnTo>
                    <a:lnTo>
                      <a:pt x="1762" y="515"/>
                    </a:lnTo>
                    <a:lnTo>
                      <a:pt x="1837" y="468"/>
                    </a:lnTo>
                    <a:lnTo>
                      <a:pt x="1910" y="416"/>
                    </a:lnTo>
                    <a:lnTo>
                      <a:pt x="1980" y="360"/>
                    </a:lnTo>
                    <a:lnTo>
                      <a:pt x="2049" y="298"/>
                    </a:lnTo>
                    <a:lnTo>
                      <a:pt x="2114" y="232"/>
                    </a:lnTo>
                    <a:lnTo>
                      <a:pt x="2174" y="160"/>
                    </a:lnTo>
                    <a:lnTo>
                      <a:pt x="2233" y="82"/>
                    </a:lnTo>
                    <a:lnTo>
                      <a:pt x="2285" y="0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4" name="SlideModel shp9">
                <a:extLst>
                  <a:ext uri="{FF2B5EF4-FFF2-40B4-BE49-F238E27FC236}">
                    <a16:creationId xmlns:a16="http://schemas.microsoft.com/office/drawing/2014/main" id="{7EDC9AA7-E7AF-D840-A8EE-F4A49AC59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434" y="4109275"/>
                <a:ext cx="273352" cy="1563660"/>
              </a:xfrm>
              <a:custGeom>
                <a:avLst/>
                <a:gdLst>
                  <a:gd name="T0" fmla="*/ 643 w 1223"/>
                  <a:gd name="T1" fmla="*/ 0 h 5179"/>
                  <a:gd name="T2" fmla="*/ 1060 w 1223"/>
                  <a:gd name="T3" fmla="*/ 190 h 5179"/>
                  <a:gd name="T4" fmla="*/ 1223 w 1223"/>
                  <a:gd name="T5" fmla="*/ 5179 h 5179"/>
                  <a:gd name="T6" fmla="*/ 1213 w 1223"/>
                  <a:gd name="T7" fmla="*/ 5178 h 5179"/>
                  <a:gd name="T8" fmla="*/ 1183 w 1223"/>
                  <a:gd name="T9" fmla="*/ 5175 h 5179"/>
                  <a:gd name="T10" fmla="*/ 1136 w 1223"/>
                  <a:gd name="T11" fmla="*/ 5169 h 5179"/>
                  <a:gd name="T12" fmla="*/ 1074 w 1223"/>
                  <a:gd name="T13" fmla="*/ 5160 h 5179"/>
                  <a:gd name="T14" fmla="*/ 1000 w 1223"/>
                  <a:gd name="T15" fmla="*/ 5151 h 5179"/>
                  <a:gd name="T16" fmla="*/ 915 w 1223"/>
                  <a:gd name="T17" fmla="*/ 5139 h 5179"/>
                  <a:gd name="T18" fmla="*/ 822 w 1223"/>
                  <a:gd name="T19" fmla="*/ 5126 h 5179"/>
                  <a:gd name="T20" fmla="*/ 724 w 1223"/>
                  <a:gd name="T21" fmla="*/ 5111 h 5179"/>
                  <a:gd name="T22" fmla="*/ 622 w 1223"/>
                  <a:gd name="T23" fmla="*/ 5094 h 5179"/>
                  <a:gd name="T24" fmla="*/ 518 w 1223"/>
                  <a:gd name="T25" fmla="*/ 5077 h 5179"/>
                  <a:gd name="T26" fmla="*/ 416 w 1223"/>
                  <a:gd name="T27" fmla="*/ 5058 h 5179"/>
                  <a:gd name="T28" fmla="*/ 317 w 1223"/>
                  <a:gd name="T29" fmla="*/ 5037 h 5179"/>
                  <a:gd name="T30" fmla="*/ 270 w 1223"/>
                  <a:gd name="T31" fmla="*/ 5027 h 5179"/>
                  <a:gd name="T32" fmla="*/ 224 w 1223"/>
                  <a:gd name="T33" fmla="*/ 5016 h 5179"/>
                  <a:gd name="T34" fmla="*/ 180 w 1223"/>
                  <a:gd name="T35" fmla="*/ 5005 h 5179"/>
                  <a:gd name="T36" fmla="*/ 139 w 1223"/>
                  <a:gd name="T37" fmla="*/ 4993 h 5179"/>
                  <a:gd name="T38" fmla="*/ 99 w 1223"/>
                  <a:gd name="T39" fmla="*/ 4982 h 5179"/>
                  <a:gd name="T40" fmla="*/ 63 w 1223"/>
                  <a:gd name="T41" fmla="*/ 4970 h 5179"/>
                  <a:gd name="T42" fmla="*/ 30 w 1223"/>
                  <a:gd name="T43" fmla="*/ 4959 h 5179"/>
                  <a:gd name="T44" fmla="*/ 0 w 1223"/>
                  <a:gd name="T45" fmla="*/ 4947 h 5179"/>
                  <a:gd name="T46" fmla="*/ 643 w 1223"/>
                  <a:gd name="T47" fmla="*/ 0 h 5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23" h="5179">
                    <a:moveTo>
                      <a:pt x="643" y="0"/>
                    </a:moveTo>
                    <a:lnTo>
                      <a:pt x="1060" y="190"/>
                    </a:lnTo>
                    <a:lnTo>
                      <a:pt x="1223" y="5179"/>
                    </a:lnTo>
                    <a:lnTo>
                      <a:pt x="1213" y="5178"/>
                    </a:lnTo>
                    <a:lnTo>
                      <a:pt x="1183" y="5175"/>
                    </a:lnTo>
                    <a:lnTo>
                      <a:pt x="1136" y="5169"/>
                    </a:lnTo>
                    <a:lnTo>
                      <a:pt x="1074" y="5160"/>
                    </a:lnTo>
                    <a:lnTo>
                      <a:pt x="1000" y="5151"/>
                    </a:lnTo>
                    <a:lnTo>
                      <a:pt x="915" y="5139"/>
                    </a:lnTo>
                    <a:lnTo>
                      <a:pt x="822" y="5126"/>
                    </a:lnTo>
                    <a:lnTo>
                      <a:pt x="724" y="5111"/>
                    </a:lnTo>
                    <a:lnTo>
                      <a:pt x="622" y="5094"/>
                    </a:lnTo>
                    <a:lnTo>
                      <a:pt x="518" y="5077"/>
                    </a:lnTo>
                    <a:lnTo>
                      <a:pt x="416" y="5058"/>
                    </a:lnTo>
                    <a:lnTo>
                      <a:pt x="317" y="5037"/>
                    </a:lnTo>
                    <a:lnTo>
                      <a:pt x="270" y="5027"/>
                    </a:lnTo>
                    <a:lnTo>
                      <a:pt x="224" y="5016"/>
                    </a:lnTo>
                    <a:lnTo>
                      <a:pt x="180" y="5005"/>
                    </a:lnTo>
                    <a:lnTo>
                      <a:pt x="139" y="4993"/>
                    </a:lnTo>
                    <a:lnTo>
                      <a:pt x="99" y="4982"/>
                    </a:lnTo>
                    <a:lnTo>
                      <a:pt x="63" y="4970"/>
                    </a:lnTo>
                    <a:lnTo>
                      <a:pt x="30" y="4959"/>
                    </a:lnTo>
                    <a:lnTo>
                      <a:pt x="0" y="4947"/>
                    </a:lnTo>
                    <a:lnTo>
                      <a:pt x="643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" name="SlideModel shp10">
                <a:extLst>
                  <a:ext uri="{FF2B5EF4-FFF2-40B4-BE49-F238E27FC236}">
                    <a16:creationId xmlns:a16="http://schemas.microsoft.com/office/drawing/2014/main" id="{BAABDC81-A66C-9846-81C7-D06FF57B4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8267" y="3917213"/>
                <a:ext cx="1018369" cy="1755721"/>
              </a:xfrm>
              <a:custGeom>
                <a:avLst/>
                <a:gdLst>
                  <a:gd name="T0" fmla="*/ 1868 w 4558"/>
                  <a:gd name="T1" fmla="*/ 0 h 5816"/>
                  <a:gd name="T2" fmla="*/ 4558 w 4558"/>
                  <a:gd name="T3" fmla="*/ 3251 h 5816"/>
                  <a:gd name="T4" fmla="*/ 4541 w 4558"/>
                  <a:gd name="T5" fmla="*/ 3278 h 5816"/>
                  <a:gd name="T6" fmla="*/ 4490 w 4558"/>
                  <a:gd name="T7" fmla="*/ 3356 h 5816"/>
                  <a:gd name="T8" fmla="*/ 4451 w 4558"/>
                  <a:gd name="T9" fmla="*/ 3412 h 5816"/>
                  <a:gd name="T10" fmla="*/ 4405 w 4558"/>
                  <a:gd name="T11" fmla="*/ 3477 h 5816"/>
                  <a:gd name="T12" fmla="*/ 4350 w 4558"/>
                  <a:gd name="T13" fmla="*/ 3553 h 5816"/>
                  <a:gd name="T14" fmla="*/ 4286 w 4558"/>
                  <a:gd name="T15" fmla="*/ 3636 h 5816"/>
                  <a:gd name="T16" fmla="*/ 4214 w 4558"/>
                  <a:gd name="T17" fmla="*/ 3727 h 5816"/>
                  <a:gd name="T18" fmla="*/ 4132 w 4558"/>
                  <a:gd name="T19" fmla="*/ 3824 h 5816"/>
                  <a:gd name="T20" fmla="*/ 4043 w 4558"/>
                  <a:gd name="T21" fmla="*/ 3926 h 5816"/>
                  <a:gd name="T22" fmla="*/ 3945 w 4558"/>
                  <a:gd name="T23" fmla="*/ 4034 h 5816"/>
                  <a:gd name="T24" fmla="*/ 3838 w 4558"/>
                  <a:gd name="T25" fmla="*/ 4145 h 5816"/>
                  <a:gd name="T26" fmla="*/ 3723 w 4558"/>
                  <a:gd name="T27" fmla="*/ 4259 h 5816"/>
                  <a:gd name="T28" fmla="*/ 3599 w 4558"/>
                  <a:gd name="T29" fmla="*/ 4375 h 5816"/>
                  <a:gd name="T30" fmla="*/ 3466 w 4558"/>
                  <a:gd name="T31" fmla="*/ 4493 h 5816"/>
                  <a:gd name="T32" fmla="*/ 3325 w 4558"/>
                  <a:gd name="T33" fmla="*/ 4611 h 5816"/>
                  <a:gd name="T34" fmla="*/ 3175 w 4558"/>
                  <a:gd name="T35" fmla="*/ 4728 h 5816"/>
                  <a:gd name="T36" fmla="*/ 3017 w 4558"/>
                  <a:gd name="T37" fmla="*/ 4844 h 5816"/>
                  <a:gd name="T38" fmla="*/ 2849 w 4558"/>
                  <a:gd name="T39" fmla="*/ 4958 h 5816"/>
                  <a:gd name="T40" fmla="*/ 2673 w 4558"/>
                  <a:gd name="T41" fmla="*/ 5068 h 5816"/>
                  <a:gd name="T42" fmla="*/ 2488 w 4558"/>
                  <a:gd name="T43" fmla="*/ 5173 h 5816"/>
                  <a:gd name="T44" fmla="*/ 2296 w 4558"/>
                  <a:gd name="T45" fmla="*/ 5275 h 5816"/>
                  <a:gd name="T46" fmla="*/ 2094 w 4558"/>
                  <a:gd name="T47" fmla="*/ 5370 h 5816"/>
                  <a:gd name="T48" fmla="*/ 1883 w 4558"/>
                  <a:gd name="T49" fmla="*/ 5458 h 5816"/>
                  <a:gd name="T50" fmla="*/ 1664 w 4558"/>
                  <a:gd name="T51" fmla="*/ 5540 h 5816"/>
                  <a:gd name="T52" fmla="*/ 1436 w 4558"/>
                  <a:gd name="T53" fmla="*/ 5612 h 5816"/>
                  <a:gd name="T54" fmla="*/ 1199 w 4558"/>
                  <a:gd name="T55" fmla="*/ 5675 h 5816"/>
                  <a:gd name="T56" fmla="*/ 952 w 4558"/>
                  <a:gd name="T57" fmla="*/ 5728 h 5816"/>
                  <a:gd name="T58" fmla="*/ 698 w 4558"/>
                  <a:gd name="T59" fmla="*/ 5770 h 5816"/>
                  <a:gd name="T60" fmla="*/ 435 w 4558"/>
                  <a:gd name="T61" fmla="*/ 5799 h 5816"/>
                  <a:gd name="T62" fmla="*/ 163 w 4558"/>
                  <a:gd name="T63" fmla="*/ 5816 h 5816"/>
                  <a:gd name="T64" fmla="*/ 0 w 4558"/>
                  <a:gd name="T65" fmla="*/ 827 h 5816"/>
                  <a:gd name="T66" fmla="*/ 14 w 4558"/>
                  <a:gd name="T67" fmla="*/ 826 h 5816"/>
                  <a:gd name="T68" fmla="*/ 55 w 4558"/>
                  <a:gd name="T69" fmla="*/ 823 h 5816"/>
                  <a:gd name="T70" fmla="*/ 120 w 4558"/>
                  <a:gd name="T71" fmla="*/ 817 h 5816"/>
                  <a:gd name="T72" fmla="*/ 206 w 4558"/>
                  <a:gd name="T73" fmla="*/ 806 h 5816"/>
                  <a:gd name="T74" fmla="*/ 257 w 4558"/>
                  <a:gd name="T75" fmla="*/ 800 h 5816"/>
                  <a:gd name="T76" fmla="*/ 311 w 4558"/>
                  <a:gd name="T77" fmla="*/ 791 h 5816"/>
                  <a:gd name="T78" fmla="*/ 369 w 4558"/>
                  <a:gd name="T79" fmla="*/ 781 h 5816"/>
                  <a:gd name="T80" fmla="*/ 431 w 4558"/>
                  <a:gd name="T81" fmla="*/ 769 h 5816"/>
                  <a:gd name="T82" fmla="*/ 496 w 4558"/>
                  <a:gd name="T83" fmla="*/ 756 h 5816"/>
                  <a:gd name="T84" fmla="*/ 564 w 4558"/>
                  <a:gd name="T85" fmla="*/ 740 h 5816"/>
                  <a:gd name="T86" fmla="*/ 634 w 4558"/>
                  <a:gd name="T87" fmla="*/ 723 h 5816"/>
                  <a:gd name="T88" fmla="*/ 707 w 4558"/>
                  <a:gd name="T89" fmla="*/ 703 h 5816"/>
                  <a:gd name="T90" fmla="*/ 781 w 4558"/>
                  <a:gd name="T91" fmla="*/ 682 h 5816"/>
                  <a:gd name="T92" fmla="*/ 857 w 4558"/>
                  <a:gd name="T93" fmla="*/ 658 h 5816"/>
                  <a:gd name="T94" fmla="*/ 934 w 4558"/>
                  <a:gd name="T95" fmla="*/ 630 h 5816"/>
                  <a:gd name="T96" fmla="*/ 1011 w 4558"/>
                  <a:gd name="T97" fmla="*/ 602 h 5816"/>
                  <a:gd name="T98" fmla="*/ 1089 w 4558"/>
                  <a:gd name="T99" fmla="*/ 570 h 5816"/>
                  <a:gd name="T100" fmla="*/ 1166 w 4558"/>
                  <a:gd name="T101" fmla="*/ 535 h 5816"/>
                  <a:gd name="T102" fmla="*/ 1244 w 4558"/>
                  <a:gd name="T103" fmla="*/ 496 h 5816"/>
                  <a:gd name="T104" fmla="*/ 1320 w 4558"/>
                  <a:gd name="T105" fmla="*/ 455 h 5816"/>
                  <a:gd name="T106" fmla="*/ 1396 w 4558"/>
                  <a:gd name="T107" fmla="*/ 411 h 5816"/>
                  <a:gd name="T108" fmla="*/ 1471 w 4558"/>
                  <a:gd name="T109" fmla="*/ 363 h 5816"/>
                  <a:gd name="T110" fmla="*/ 1544 w 4558"/>
                  <a:gd name="T111" fmla="*/ 312 h 5816"/>
                  <a:gd name="T112" fmla="*/ 1614 w 4558"/>
                  <a:gd name="T113" fmla="*/ 257 h 5816"/>
                  <a:gd name="T114" fmla="*/ 1682 w 4558"/>
                  <a:gd name="T115" fmla="*/ 199 h 5816"/>
                  <a:gd name="T116" fmla="*/ 1748 w 4558"/>
                  <a:gd name="T117" fmla="*/ 136 h 5816"/>
                  <a:gd name="T118" fmla="*/ 1810 w 4558"/>
                  <a:gd name="T119" fmla="*/ 70 h 5816"/>
                  <a:gd name="T120" fmla="*/ 1868 w 4558"/>
                  <a:gd name="T121" fmla="*/ 0 h 5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558" h="5816">
                    <a:moveTo>
                      <a:pt x="1868" y="0"/>
                    </a:moveTo>
                    <a:lnTo>
                      <a:pt x="4558" y="3251"/>
                    </a:lnTo>
                    <a:lnTo>
                      <a:pt x="4541" y="3278"/>
                    </a:lnTo>
                    <a:lnTo>
                      <a:pt x="4490" y="3356"/>
                    </a:lnTo>
                    <a:lnTo>
                      <a:pt x="4451" y="3412"/>
                    </a:lnTo>
                    <a:lnTo>
                      <a:pt x="4405" y="3477"/>
                    </a:lnTo>
                    <a:lnTo>
                      <a:pt x="4350" y="3553"/>
                    </a:lnTo>
                    <a:lnTo>
                      <a:pt x="4286" y="3636"/>
                    </a:lnTo>
                    <a:lnTo>
                      <a:pt x="4214" y="3727"/>
                    </a:lnTo>
                    <a:lnTo>
                      <a:pt x="4132" y="3824"/>
                    </a:lnTo>
                    <a:lnTo>
                      <a:pt x="4043" y="3926"/>
                    </a:lnTo>
                    <a:lnTo>
                      <a:pt x="3945" y="4034"/>
                    </a:lnTo>
                    <a:lnTo>
                      <a:pt x="3838" y="4145"/>
                    </a:lnTo>
                    <a:lnTo>
                      <a:pt x="3723" y="4259"/>
                    </a:lnTo>
                    <a:lnTo>
                      <a:pt x="3599" y="4375"/>
                    </a:lnTo>
                    <a:lnTo>
                      <a:pt x="3466" y="4493"/>
                    </a:lnTo>
                    <a:lnTo>
                      <a:pt x="3325" y="4611"/>
                    </a:lnTo>
                    <a:lnTo>
                      <a:pt x="3175" y="4728"/>
                    </a:lnTo>
                    <a:lnTo>
                      <a:pt x="3017" y="4844"/>
                    </a:lnTo>
                    <a:lnTo>
                      <a:pt x="2849" y="4958"/>
                    </a:lnTo>
                    <a:lnTo>
                      <a:pt x="2673" y="5068"/>
                    </a:lnTo>
                    <a:lnTo>
                      <a:pt x="2488" y="5173"/>
                    </a:lnTo>
                    <a:lnTo>
                      <a:pt x="2296" y="5275"/>
                    </a:lnTo>
                    <a:lnTo>
                      <a:pt x="2094" y="5370"/>
                    </a:lnTo>
                    <a:lnTo>
                      <a:pt x="1883" y="5458"/>
                    </a:lnTo>
                    <a:lnTo>
                      <a:pt x="1664" y="5540"/>
                    </a:lnTo>
                    <a:lnTo>
                      <a:pt x="1436" y="5612"/>
                    </a:lnTo>
                    <a:lnTo>
                      <a:pt x="1199" y="5675"/>
                    </a:lnTo>
                    <a:lnTo>
                      <a:pt x="952" y="5728"/>
                    </a:lnTo>
                    <a:lnTo>
                      <a:pt x="698" y="5770"/>
                    </a:lnTo>
                    <a:lnTo>
                      <a:pt x="435" y="5799"/>
                    </a:lnTo>
                    <a:lnTo>
                      <a:pt x="163" y="5816"/>
                    </a:lnTo>
                    <a:lnTo>
                      <a:pt x="0" y="827"/>
                    </a:lnTo>
                    <a:lnTo>
                      <a:pt x="14" y="826"/>
                    </a:lnTo>
                    <a:lnTo>
                      <a:pt x="55" y="823"/>
                    </a:lnTo>
                    <a:lnTo>
                      <a:pt x="120" y="817"/>
                    </a:lnTo>
                    <a:lnTo>
                      <a:pt x="206" y="806"/>
                    </a:lnTo>
                    <a:lnTo>
                      <a:pt x="257" y="800"/>
                    </a:lnTo>
                    <a:lnTo>
                      <a:pt x="311" y="791"/>
                    </a:lnTo>
                    <a:lnTo>
                      <a:pt x="369" y="781"/>
                    </a:lnTo>
                    <a:lnTo>
                      <a:pt x="431" y="769"/>
                    </a:lnTo>
                    <a:lnTo>
                      <a:pt x="496" y="756"/>
                    </a:lnTo>
                    <a:lnTo>
                      <a:pt x="564" y="740"/>
                    </a:lnTo>
                    <a:lnTo>
                      <a:pt x="634" y="723"/>
                    </a:lnTo>
                    <a:lnTo>
                      <a:pt x="707" y="703"/>
                    </a:lnTo>
                    <a:lnTo>
                      <a:pt x="781" y="682"/>
                    </a:lnTo>
                    <a:lnTo>
                      <a:pt x="857" y="658"/>
                    </a:lnTo>
                    <a:lnTo>
                      <a:pt x="934" y="630"/>
                    </a:lnTo>
                    <a:lnTo>
                      <a:pt x="1011" y="602"/>
                    </a:lnTo>
                    <a:lnTo>
                      <a:pt x="1089" y="570"/>
                    </a:lnTo>
                    <a:lnTo>
                      <a:pt x="1166" y="535"/>
                    </a:lnTo>
                    <a:lnTo>
                      <a:pt x="1244" y="496"/>
                    </a:lnTo>
                    <a:lnTo>
                      <a:pt x="1320" y="455"/>
                    </a:lnTo>
                    <a:lnTo>
                      <a:pt x="1396" y="411"/>
                    </a:lnTo>
                    <a:lnTo>
                      <a:pt x="1471" y="363"/>
                    </a:lnTo>
                    <a:lnTo>
                      <a:pt x="1544" y="312"/>
                    </a:lnTo>
                    <a:lnTo>
                      <a:pt x="1614" y="257"/>
                    </a:lnTo>
                    <a:lnTo>
                      <a:pt x="1682" y="199"/>
                    </a:lnTo>
                    <a:lnTo>
                      <a:pt x="1748" y="136"/>
                    </a:lnTo>
                    <a:lnTo>
                      <a:pt x="1810" y="70"/>
                    </a:lnTo>
                    <a:lnTo>
                      <a:pt x="1868" y="0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" name="SlideModel shp11">
                <a:extLst>
                  <a:ext uri="{FF2B5EF4-FFF2-40B4-BE49-F238E27FC236}">
                    <a16:creationId xmlns:a16="http://schemas.microsoft.com/office/drawing/2014/main" id="{B679DF5B-8EE5-4547-B66A-F0C5B9476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543" y="3826620"/>
                <a:ext cx="1276707" cy="1828197"/>
              </a:xfrm>
              <a:custGeom>
                <a:avLst/>
                <a:gdLst>
                  <a:gd name="T0" fmla="*/ 5576 w 5697"/>
                  <a:gd name="T1" fmla="*/ 1100 h 6055"/>
                  <a:gd name="T2" fmla="*/ 5697 w 5697"/>
                  <a:gd name="T3" fmla="*/ 6048 h 6055"/>
                  <a:gd name="T4" fmla="*/ 5659 w 5697"/>
                  <a:gd name="T5" fmla="*/ 6050 h 6055"/>
                  <a:gd name="T6" fmla="*/ 5550 w 5697"/>
                  <a:gd name="T7" fmla="*/ 6053 h 6055"/>
                  <a:gd name="T8" fmla="*/ 5472 w 5697"/>
                  <a:gd name="T9" fmla="*/ 6055 h 6055"/>
                  <a:gd name="T10" fmla="*/ 5377 w 5697"/>
                  <a:gd name="T11" fmla="*/ 6053 h 6055"/>
                  <a:gd name="T12" fmla="*/ 5268 w 5697"/>
                  <a:gd name="T13" fmla="*/ 6050 h 6055"/>
                  <a:gd name="T14" fmla="*/ 5146 w 5697"/>
                  <a:gd name="T15" fmla="*/ 6045 h 6055"/>
                  <a:gd name="T16" fmla="*/ 5011 w 5697"/>
                  <a:gd name="T17" fmla="*/ 6035 h 6055"/>
                  <a:gd name="T18" fmla="*/ 4862 w 5697"/>
                  <a:gd name="T19" fmla="*/ 6022 h 6055"/>
                  <a:gd name="T20" fmla="*/ 4702 w 5697"/>
                  <a:gd name="T21" fmla="*/ 6004 h 6055"/>
                  <a:gd name="T22" fmla="*/ 4531 w 5697"/>
                  <a:gd name="T23" fmla="*/ 5981 h 6055"/>
                  <a:gd name="T24" fmla="*/ 4350 w 5697"/>
                  <a:gd name="T25" fmla="*/ 5952 h 6055"/>
                  <a:gd name="T26" fmla="*/ 4160 w 5697"/>
                  <a:gd name="T27" fmla="*/ 5917 h 6055"/>
                  <a:gd name="T28" fmla="*/ 3962 w 5697"/>
                  <a:gd name="T29" fmla="*/ 5874 h 6055"/>
                  <a:gd name="T30" fmla="*/ 3755 w 5697"/>
                  <a:gd name="T31" fmla="*/ 5825 h 6055"/>
                  <a:gd name="T32" fmla="*/ 3541 w 5697"/>
                  <a:gd name="T33" fmla="*/ 5766 h 6055"/>
                  <a:gd name="T34" fmla="*/ 3321 w 5697"/>
                  <a:gd name="T35" fmla="*/ 5699 h 6055"/>
                  <a:gd name="T36" fmla="*/ 3095 w 5697"/>
                  <a:gd name="T37" fmla="*/ 5622 h 6055"/>
                  <a:gd name="T38" fmla="*/ 2865 w 5697"/>
                  <a:gd name="T39" fmla="*/ 5536 h 6055"/>
                  <a:gd name="T40" fmla="*/ 2630 w 5697"/>
                  <a:gd name="T41" fmla="*/ 5438 h 6055"/>
                  <a:gd name="T42" fmla="*/ 2393 w 5697"/>
                  <a:gd name="T43" fmla="*/ 5329 h 6055"/>
                  <a:gd name="T44" fmla="*/ 2151 w 5697"/>
                  <a:gd name="T45" fmla="*/ 5209 h 6055"/>
                  <a:gd name="T46" fmla="*/ 1909 w 5697"/>
                  <a:gd name="T47" fmla="*/ 5076 h 6055"/>
                  <a:gd name="T48" fmla="*/ 1666 w 5697"/>
                  <a:gd name="T49" fmla="*/ 4930 h 6055"/>
                  <a:gd name="T50" fmla="*/ 1423 w 5697"/>
                  <a:gd name="T51" fmla="*/ 4770 h 6055"/>
                  <a:gd name="T52" fmla="*/ 1180 w 5697"/>
                  <a:gd name="T53" fmla="*/ 4596 h 6055"/>
                  <a:gd name="T54" fmla="*/ 938 w 5697"/>
                  <a:gd name="T55" fmla="*/ 4407 h 6055"/>
                  <a:gd name="T56" fmla="*/ 699 w 5697"/>
                  <a:gd name="T57" fmla="*/ 4202 h 6055"/>
                  <a:gd name="T58" fmla="*/ 463 w 5697"/>
                  <a:gd name="T59" fmla="*/ 3981 h 6055"/>
                  <a:gd name="T60" fmla="*/ 229 w 5697"/>
                  <a:gd name="T61" fmla="*/ 3744 h 6055"/>
                  <a:gd name="T62" fmla="*/ 0 w 5697"/>
                  <a:gd name="T63" fmla="*/ 3488 h 6055"/>
                  <a:gd name="T64" fmla="*/ 3570 w 5697"/>
                  <a:gd name="T65" fmla="*/ 0 h 6055"/>
                  <a:gd name="T66" fmla="*/ 3578 w 5697"/>
                  <a:gd name="T67" fmla="*/ 12 h 6055"/>
                  <a:gd name="T68" fmla="*/ 3605 w 5697"/>
                  <a:gd name="T69" fmla="*/ 46 h 6055"/>
                  <a:gd name="T70" fmla="*/ 3625 w 5697"/>
                  <a:gd name="T71" fmla="*/ 70 h 6055"/>
                  <a:gd name="T72" fmla="*/ 3648 w 5697"/>
                  <a:gd name="T73" fmla="*/ 99 h 6055"/>
                  <a:gd name="T74" fmla="*/ 3676 w 5697"/>
                  <a:gd name="T75" fmla="*/ 132 h 6055"/>
                  <a:gd name="T76" fmla="*/ 3708 w 5697"/>
                  <a:gd name="T77" fmla="*/ 167 h 6055"/>
                  <a:gd name="T78" fmla="*/ 3745 w 5697"/>
                  <a:gd name="T79" fmla="*/ 206 h 6055"/>
                  <a:gd name="T80" fmla="*/ 3784 w 5697"/>
                  <a:gd name="T81" fmla="*/ 248 h 6055"/>
                  <a:gd name="T82" fmla="*/ 3828 w 5697"/>
                  <a:gd name="T83" fmla="*/ 293 h 6055"/>
                  <a:gd name="T84" fmla="*/ 3877 w 5697"/>
                  <a:gd name="T85" fmla="*/ 340 h 6055"/>
                  <a:gd name="T86" fmla="*/ 3928 w 5697"/>
                  <a:gd name="T87" fmla="*/ 388 h 6055"/>
                  <a:gd name="T88" fmla="*/ 3984 w 5697"/>
                  <a:gd name="T89" fmla="*/ 438 h 6055"/>
                  <a:gd name="T90" fmla="*/ 4043 w 5697"/>
                  <a:gd name="T91" fmla="*/ 487 h 6055"/>
                  <a:gd name="T92" fmla="*/ 4106 w 5697"/>
                  <a:gd name="T93" fmla="*/ 538 h 6055"/>
                  <a:gd name="T94" fmla="*/ 4173 w 5697"/>
                  <a:gd name="T95" fmla="*/ 589 h 6055"/>
                  <a:gd name="T96" fmla="*/ 4243 w 5697"/>
                  <a:gd name="T97" fmla="*/ 639 h 6055"/>
                  <a:gd name="T98" fmla="*/ 4317 w 5697"/>
                  <a:gd name="T99" fmla="*/ 690 h 6055"/>
                  <a:gd name="T100" fmla="*/ 4394 w 5697"/>
                  <a:gd name="T101" fmla="*/ 738 h 6055"/>
                  <a:gd name="T102" fmla="*/ 4475 w 5697"/>
                  <a:gd name="T103" fmla="*/ 785 h 6055"/>
                  <a:gd name="T104" fmla="*/ 4559 w 5697"/>
                  <a:gd name="T105" fmla="*/ 830 h 6055"/>
                  <a:gd name="T106" fmla="*/ 4646 w 5697"/>
                  <a:gd name="T107" fmla="*/ 874 h 6055"/>
                  <a:gd name="T108" fmla="*/ 4737 w 5697"/>
                  <a:gd name="T109" fmla="*/ 915 h 6055"/>
                  <a:gd name="T110" fmla="*/ 4831 w 5697"/>
                  <a:gd name="T111" fmla="*/ 953 h 6055"/>
                  <a:gd name="T112" fmla="*/ 4928 w 5697"/>
                  <a:gd name="T113" fmla="*/ 987 h 6055"/>
                  <a:gd name="T114" fmla="*/ 5028 w 5697"/>
                  <a:gd name="T115" fmla="*/ 1018 h 6055"/>
                  <a:gd name="T116" fmla="*/ 5132 w 5697"/>
                  <a:gd name="T117" fmla="*/ 1044 h 6055"/>
                  <a:gd name="T118" fmla="*/ 5239 w 5697"/>
                  <a:gd name="T119" fmla="*/ 1066 h 6055"/>
                  <a:gd name="T120" fmla="*/ 5348 w 5697"/>
                  <a:gd name="T121" fmla="*/ 1082 h 6055"/>
                  <a:gd name="T122" fmla="*/ 5460 w 5697"/>
                  <a:gd name="T123" fmla="*/ 1095 h 6055"/>
                  <a:gd name="T124" fmla="*/ 5576 w 5697"/>
                  <a:gd name="T125" fmla="*/ 1100 h 6055"/>
                  <a:gd name="connsiteX0" fmla="*/ 9828 w 10040"/>
                  <a:gd name="connsiteY0" fmla="*/ 1817 h 10000"/>
                  <a:gd name="connsiteX1" fmla="*/ 10040 w 10040"/>
                  <a:gd name="connsiteY1" fmla="*/ 9988 h 10000"/>
                  <a:gd name="connsiteX2" fmla="*/ 9973 w 10040"/>
                  <a:gd name="connsiteY2" fmla="*/ 9992 h 10000"/>
                  <a:gd name="connsiteX3" fmla="*/ 9782 w 10040"/>
                  <a:gd name="connsiteY3" fmla="*/ 9997 h 10000"/>
                  <a:gd name="connsiteX4" fmla="*/ 9645 w 10040"/>
                  <a:gd name="connsiteY4" fmla="*/ 10000 h 10000"/>
                  <a:gd name="connsiteX5" fmla="*/ 9478 w 10040"/>
                  <a:gd name="connsiteY5" fmla="*/ 9997 h 10000"/>
                  <a:gd name="connsiteX6" fmla="*/ 9287 w 10040"/>
                  <a:gd name="connsiteY6" fmla="*/ 9992 h 10000"/>
                  <a:gd name="connsiteX7" fmla="*/ 9073 w 10040"/>
                  <a:gd name="connsiteY7" fmla="*/ 9983 h 10000"/>
                  <a:gd name="connsiteX8" fmla="*/ 8836 w 10040"/>
                  <a:gd name="connsiteY8" fmla="*/ 9967 h 10000"/>
                  <a:gd name="connsiteX9" fmla="*/ 8574 w 10040"/>
                  <a:gd name="connsiteY9" fmla="*/ 9945 h 10000"/>
                  <a:gd name="connsiteX10" fmla="*/ 8293 w 10040"/>
                  <a:gd name="connsiteY10" fmla="*/ 9916 h 10000"/>
                  <a:gd name="connsiteX11" fmla="*/ 7993 w 10040"/>
                  <a:gd name="connsiteY11" fmla="*/ 9878 h 10000"/>
                  <a:gd name="connsiteX12" fmla="*/ 7676 w 10040"/>
                  <a:gd name="connsiteY12" fmla="*/ 9830 h 10000"/>
                  <a:gd name="connsiteX13" fmla="*/ 7342 w 10040"/>
                  <a:gd name="connsiteY13" fmla="*/ 9772 h 10000"/>
                  <a:gd name="connsiteX14" fmla="*/ 6995 w 10040"/>
                  <a:gd name="connsiteY14" fmla="*/ 9701 h 10000"/>
                  <a:gd name="connsiteX15" fmla="*/ 6631 w 10040"/>
                  <a:gd name="connsiteY15" fmla="*/ 9620 h 10000"/>
                  <a:gd name="connsiteX16" fmla="*/ 6256 w 10040"/>
                  <a:gd name="connsiteY16" fmla="*/ 9523 h 10000"/>
                  <a:gd name="connsiteX17" fmla="*/ 5869 w 10040"/>
                  <a:gd name="connsiteY17" fmla="*/ 9412 h 10000"/>
                  <a:gd name="connsiteX18" fmla="*/ 5473 w 10040"/>
                  <a:gd name="connsiteY18" fmla="*/ 9285 h 10000"/>
                  <a:gd name="connsiteX19" fmla="*/ 5069 w 10040"/>
                  <a:gd name="connsiteY19" fmla="*/ 9143 h 10000"/>
                  <a:gd name="connsiteX20" fmla="*/ 4656 w 10040"/>
                  <a:gd name="connsiteY20" fmla="*/ 8981 h 10000"/>
                  <a:gd name="connsiteX21" fmla="*/ 4240 w 10040"/>
                  <a:gd name="connsiteY21" fmla="*/ 8801 h 10000"/>
                  <a:gd name="connsiteX22" fmla="*/ 3816 w 10040"/>
                  <a:gd name="connsiteY22" fmla="*/ 8603 h 10000"/>
                  <a:gd name="connsiteX23" fmla="*/ 3391 w 10040"/>
                  <a:gd name="connsiteY23" fmla="*/ 8383 h 10000"/>
                  <a:gd name="connsiteX24" fmla="*/ 2964 w 10040"/>
                  <a:gd name="connsiteY24" fmla="*/ 8142 h 10000"/>
                  <a:gd name="connsiteX25" fmla="*/ 2538 w 10040"/>
                  <a:gd name="connsiteY25" fmla="*/ 7878 h 10000"/>
                  <a:gd name="connsiteX26" fmla="*/ 2111 w 10040"/>
                  <a:gd name="connsiteY26" fmla="*/ 7590 h 10000"/>
                  <a:gd name="connsiteX27" fmla="*/ 1686 w 10040"/>
                  <a:gd name="connsiteY27" fmla="*/ 7278 h 10000"/>
                  <a:gd name="connsiteX28" fmla="*/ 1267 w 10040"/>
                  <a:gd name="connsiteY28" fmla="*/ 6940 h 10000"/>
                  <a:gd name="connsiteX29" fmla="*/ 853 w 10040"/>
                  <a:gd name="connsiteY29" fmla="*/ 6575 h 10000"/>
                  <a:gd name="connsiteX30" fmla="*/ 442 w 10040"/>
                  <a:gd name="connsiteY30" fmla="*/ 6183 h 10000"/>
                  <a:gd name="connsiteX31" fmla="*/ 0 w 10040"/>
                  <a:gd name="connsiteY31" fmla="*/ 5724 h 10000"/>
                  <a:gd name="connsiteX32" fmla="*/ 6306 w 10040"/>
                  <a:gd name="connsiteY32" fmla="*/ 0 h 10000"/>
                  <a:gd name="connsiteX33" fmla="*/ 6320 w 10040"/>
                  <a:gd name="connsiteY33" fmla="*/ 20 h 10000"/>
                  <a:gd name="connsiteX34" fmla="*/ 6368 w 10040"/>
                  <a:gd name="connsiteY34" fmla="*/ 76 h 10000"/>
                  <a:gd name="connsiteX35" fmla="*/ 6403 w 10040"/>
                  <a:gd name="connsiteY35" fmla="*/ 116 h 10000"/>
                  <a:gd name="connsiteX36" fmla="*/ 6443 w 10040"/>
                  <a:gd name="connsiteY36" fmla="*/ 164 h 10000"/>
                  <a:gd name="connsiteX37" fmla="*/ 6493 w 10040"/>
                  <a:gd name="connsiteY37" fmla="*/ 218 h 10000"/>
                  <a:gd name="connsiteX38" fmla="*/ 6549 w 10040"/>
                  <a:gd name="connsiteY38" fmla="*/ 276 h 10000"/>
                  <a:gd name="connsiteX39" fmla="*/ 6614 w 10040"/>
                  <a:gd name="connsiteY39" fmla="*/ 340 h 10000"/>
                  <a:gd name="connsiteX40" fmla="*/ 6682 w 10040"/>
                  <a:gd name="connsiteY40" fmla="*/ 410 h 10000"/>
                  <a:gd name="connsiteX41" fmla="*/ 6759 w 10040"/>
                  <a:gd name="connsiteY41" fmla="*/ 484 h 10000"/>
                  <a:gd name="connsiteX42" fmla="*/ 6845 w 10040"/>
                  <a:gd name="connsiteY42" fmla="*/ 562 h 10000"/>
                  <a:gd name="connsiteX43" fmla="*/ 6935 w 10040"/>
                  <a:gd name="connsiteY43" fmla="*/ 641 h 10000"/>
                  <a:gd name="connsiteX44" fmla="*/ 7033 w 10040"/>
                  <a:gd name="connsiteY44" fmla="*/ 723 h 10000"/>
                  <a:gd name="connsiteX45" fmla="*/ 7137 w 10040"/>
                  <a:gd name="connsiteY45" fmla="*/ 804 h 10000"/>
                  <a:gd name="connsiteX46" fmla="*/ 7247 w 10040"/>
                  <a:gd name="connsiteY46" fmla="*/ 889 h 10000"/>
                  <a:gd name="connsiteX47" fmla="*/ 7365 w 10040"/>
                  <a:gd name="connsiteY47" fmla="*/ 973 h 10000"/>
                  <a:gd name="connsiteX48" fmla="*/ 7488 w 10040"/>
                  <a:gd name="connsiteY48" fmla="*/ 1055 h 10000"/>
                  <a:gd name="connsiteX49" fmla="*/ 7618 w 10040"/>
                  <a:gd name="connsiteY49" fmla="*/ 1140 h 10000"/>
                  <a:gd name="connsiteX50" fmla="*/ 7753 w 10040"/>
                  <a:gd name="connsiteY50" fmla="*/ 1219 h 10000"/>
                  <a:gd name="connsiteX51" fmla="*/ 7895 w 10040"/>
                  <a:gd name="connsiteY51" fmla="*/ 1296 h 10000"/>
                  <a:gd name="connsiteX52" fmla="*/ 8042 w 10040"/>
                  <a:gd name="connsiteY52" fmla="*/ 1371 h 10000"/>
                  <a:gd name="connsiteX53" fmla="*/ 8195 w 10040"/>
                  <a:gd name="connsiteY53" fmla="*/ 1443 h 10000"/>
                  <a:gd name="connsiteX54" fmla="*/ 8355 w 10040"/>
                  <a:gd name="connsiteY54" fmla="*/ 1511 h 10000"/>
                  <a:gd name="connsiteX55" fmla="*/ 8520 w 10040"/>
                  <a:gd name="connsiteY55" fmla="*/ 1574 h 10000"/>
                  <a:gd name="connsiteX56" fmla="*/ 8690 w 10040"/>
                  <a:gd name="connsiteY56" fmla="*/ 1630 h 10000"/>
                  <a:gd name="connsiteX57" fmla="*/ 8866 w 10040"/>
                  <a:gd name="connsiteY57" fmla="*/ 1681 h 10000"/>
                  <a:gd name="connsiteX58" fmla="*/ 9048 w 10040"/>
                  <a:gd name="connsiteY58" fmla="*/ 1724 h 10000"/>
                  <a:gd name="connsiteX59" fmla="*/ 9236 w 10040"/>
                  <a:gd name="connsiteY59" fmla="*/ 1761 h 10000"/>
                  <a:gd name="connsiteX60" fmla="*/ 9427 w 10040"/>
                  <a:gd name="connsiteY60" fmla="*/ 1787 h 10000"/>
                  <a:gd name="connsiteX61" fmla="*/ 9624 w 10040"/>
                  <a:gd name="connsiteY61" fmla="*/ 1808 h 10000"/>
                  <a:gd name="connsiteX62" fmla="*/ 9828 w 10040"/>
                  <a:gd name="connsiteY62" fmla="*/ 1817 h 10000"/>
                  <a:gd name="connsiteX0" fmla="*/ 9828 w 10040"/>
                  <a:gd name="connsiteY0" fmla="*/ 1817 h 10000"/>
                  <a:gd name="connsiteX1" fmla="*/ 10040 w 10040"/>
                  <a:gd name="connsiteY1" fmla="*/ 9988 h 10000"/>
                  <a:gd name="connsiteX2" fmla="*/ 9973 w 10040"/>
                  <a:gd name="connsiteY2" fmla="*/ 9992 h 10000"/>
                  <a:gd name="connsiteX3" fmla="*/ 9782 w 10040"/>
                  <a:gd name="connsiteY3" fmla="*/ 9997 h 10000"/>
                  <a:gd name="connsiteX4" fmla="*/ 9645 w 10040"/>
                  <a:gd name="connsiteY4" fmla="*/ 10000 h 10000"/>
                  <a:gd name="connsiteX5" fmla="*/ 9478 w 10040"/>
                  <a:gd name="connsiteY5" fmla="*/ 9997 h 10000"/>
                  <a:gd name="connsiteX6" fmla="*/ 9287 w 10040"/>
                  <a:gd name="connsiteY6" fmla="*/ 9992 h 10000"/>
                  <a:gd name="connsiteX7" fmla="*/ 9073 w 10040"/>
                  <a:gd name="connsiteY7" fmla="*/ 9983 h 10000"/>
                  <a:gd name="connsiteX8" fmla="*/ 8836 w 10040"/>
                  <a:gd name="connsiteY8" fmla="*/ 9967 h 10000"/>
                  <a:gd name="connsiteX9" fmla="*/ 8574 w 10040"/>
                  <a:gd name="connsiteY9" fmla="*/ 9945 h 10000"/>
                  <a:gd name="connsiteX10" fmla="*/ 8293 w 10040"/>
                  <a:gd name="connsiteY10" fmla="*/ 9916 h 10000"/>
                  <a:gd name="connsiteX11" fmla="*/ 7993 w 10040"/>
                  <a:gd name="connsiteY11" fmla="*/ 9878 h 10000"/>
                  <a:gd name="connsiteX12" fmla="*/ 7676 w 10040"/>
                  <a:gd name="connsiteY12" fmla="*/ 9830 h 10000"/>
                  <a:gd name="connsiteX13" fmla="*/ 7342 w 10040"/>
                  <a:gd name="connsiteY13" fmla="*/ 9772 h 10000"/>
                  <a:gd name="connsiteX14" fmla="*/ 6995 w 10040"/>
                  <a:gd name="connsiteY14" fmla="*/ 9701 h 10000"/>
                  <a:gd name="connsiteX15" fmla="*/ 6631 w 10040"/>
                  <a:gd name="connsiteY15" fmla="*/ 9620 h 10000"/>
                  <a:gd name="connsiteX16" fmla="*/ 6256 w 10040"/>
                  <a:gd name="connsiteY16" fmla="*/ 9523 h 10000"/>
                  <a:gd name="connsiteX17" fmla="*/ 5869 w 10040"/>
                  <a:gd name="connsiteY17" fmla="*/ 9412 h 10000"/>
                  <a:gd name="connsiteX18" fmla="*/ 5473 w 10040"/>
                  <a:gd name="connsiteY18" fmla="*/ 9285 h 10000"/>
                  <a:gd name="connsiteX19" fmla="*/ 5069 w 10040"/>
                  <a:gd name="connsiteY19" fmla="*/ 9143 h 10000"/>
                  <a:gd name="connsiteX20" fmla="*/ 4656 w 10040"/>
                  <a:gd name="connsiteY20" fmla="*/ 8981 h 10000"/>
                  <a:gd name="connsiteX21" fmla="*/ 4240 w 10040"/>
                  <a:gd name="connsiteY21" fmla="*/ 8801 h 10000"/>
                  <a:gd name="connsiteX22" fmla="*/ 3816 w 10040"/>
                  <a:gd name="connsiteY22" fmla="*/ 8603 h 10000"/>
                  <a:gd name="connsiteX23" fmla="*/ 3391 w 10040"/>
                  <a:gd name="connsiteY23" fmla="*/ 8383 h 10000"/>
                  <a:gd name="connsiteX24" fmla="*/ 2964 w 10040"/>
                  <a:gd name="connsiteY24" fmla="*/ 8142 h 10000"/>
                  <a:gd name="connsiteX25" fmla="*/ 2538 w 10040"/>
                  <a:gd name="connsiteY25" fmla="*/ 7878 h 10000"/>
                  <a:gd name="connsiteX26" fmla="*/ 2111 w 10040"/>
                  <a:gd name="connsiteY26" fmla="*/ 7590 h 10000"/>
                  <a:gd name="connsiteX27" fmla="*/ 1686 w 10040"/>
                  <a:gd name="connsiteY27" fmla="*/ 7278 h 10000"/>
                  <a:gd name="connsiteX28" fmla="*/ 1267 w 10040"/>
                  <a:gd name="connsiteY28" fmla="*/ 6940 h 10000"/>
                  <a:gd name="connsiteX29" fmla="*/ 853 w 10040"/>
                  <a:gd name="connsiteY29" fmla="*/ 6575 h 10000"/>
                  <a:gd name="connsiteX30" fmla="*/ 442 w 10040"/>
                  <a:gd name="connsiteY30" fmla="*/ 6183 h 10000"/>
                  <a:gd name="connsiteX31" fmla="*/ 0 w 10040"/>
                  <a:gd name="connsiteY31" fmla="*/ 5724 h 10000"/>
                  <a:gd name="connsiteX32" fmla="*/ 6266 w 10040"/>
                  <a:gd name="connsiteY32" fmla="*/ 0 h 10000"/>
                  <a:gd name="connsiteX33" fmla="*/ 6320 w 10040"/>
                  <a:gd name="connsiteY33" fmla="*/ 20 h 10000"/>
                  <a:gd name="connsiteX34" fmla="*/ 6368 w 10040"/>
                  <a:gd name="connsiteY34" fmla="*/ 76 h 10000"/>
                  <a:gd name="connsiteX35" fmla="*/ 6403 w 10040"/>
                  <a:gd name="connsiteY35" fmla="*/ 116 h 10000"/>
                  <a:gd name="connsiteX36" fmla="*/ 6443 w 10040"/>
                  <a:gd name="connsiteY36" fmla="*/ 164 h 10000"/>
                  <a:gd name="connsiteX37" fmla="*/ 6493 w 10040"/>
                  <a:gd name="connsiteY37" fmla="*/ 218 h 10000"/>
                  <a:gd name="connsiteX38" fmla="*/ 6549 w 10040"/>
                  <a:gd name="connsiteY38" fmla="*/ 276 h 10000"/>
                  <a:gd name="connsiteX39" fmla="*/ 6614 w 10040"/>
                  <a:gd name="connsiteY39" fmla="*/ 340 h 10000"/>
                  <a:gd name="connsiteX40" fmla="*/ 6682 w 10040"/>
                  <a:gd name="connsiteY40" fmla="*/ 410 h 10000"/>
                  <a:gd name="connsiteX41" fmla="*/ 6759 w 10040"/>
                  <a:gd name="connsiteY41" fmla="*/ 484 h 10000"/>
                  <a:gd name="connsiteX42" fmla="*/ 6845 w 10040"/>
                  <a:gd name="connsiteY42" fmla="*/ 562 h 10000"/>
                  <a:gd name="connsiteX43" fmla="*/ 6935 w 10040"/>
                  <a:gd name="connsiteY43" fmla="*/ 641 h 10000"/>
                  <a:gd name="connsiteX44" fmla="*/ 7033 w 10040"/>
                  <a:gd name="connsiteY44" fmla="*/ 723 h 10000"/>
                  <a:gd name="connsiteX45" fmla="*/ 7137 w 10040"/>
                  <a:gd name="connsiteY45" fmla="*/ 804 h 10000"/>
                  <a:gd name="connsiteX46" fmla="*/ 7247 w 10040"/>
                  <a:gd name="connsiteY46" fmla="*/ 889 h 10000"/>
                  <a:gd name="connsiteX47" fmla="*/ 7365 w 10040"/>
                  <a:gd name="connsiteY47" fmla="*/ 973 h 10000"/>
                  <a:gd name="connsiteX48" fmla="*/ 7488 w 10040"/>
                  <a:gd name="connsiteY48" fmla="*/ 1055 h 10000"/>
                  <a:gd name="connsiteX49" fmla="*/ 7618 w 10040"/>
                  <a:gd name="connsiteY49" fmla="*/ 1140 h 10000"/>
                  <a:gd name="connsiteX50" fmla="*/ 7753 w 10040"/>
                  <a:gd name="connsiteY50" fmla="*/ 1219 h 10000"/>
                  <a:gd name="connsiteX51" fmla="*/ 7895 w 10040"/>
                  <a:gd name="connsiteY51" fmla="*/ 1296 h 10000"/>
                  <a:gd name="connsiteX52" fmla="*/ 8042 w 10040"/>
                  <a:gd name="connsiteY52" fmla="*/ 1371 h 10000"/>
                  <a:gd name="connsiteX53" fmla="*/ 8195 w 10040"/>
                  <a:gd name="connsiteY53" fmla="*/ 1443 h 10000"/>
                  <a:gd name="connsiteX54" fmla="*/ 8355 w 10040"/>
                  <a:gd name="connsiteY54" fmla="*/ 1511 h 10000"/>
                  <a:gd name="connsiteX55" fmla="*/ 8520 w 10040"/>
                  <a:gd name="connsiteY55" fmla="*/ 1574 h 10000"/>
                  <a:gd name="connsiteX56" fmla="*/ 8690 w 10040"/>
                  <a:gd name="connsiteY56" fmla="*/ 1630 h 10000"/>
                  <a:gd name="connsiteX57" fmla="*/ 8866 w 10040"/>
                  <a:gd name="connsiteY57" fmla="*/ 1681 h 10000"/>
                  <a:gd name="connsiteX58" fmla="*/ 9048 w 10040"/>
                  <a:gd name="connsiteY58" fmla="*/ 1724 h 10000"/>
                  <a:gd name="connsiteX59" fmla="*/ 9236 w 10040"/>
                  <a:gd name="connsiteY59" fmla="*/ 1761 h 10000"/>
                  <a:gd name="connsiteX60" fmla="*/ 9427 w 10040"/>
                  <a:gd name="connsiteY60" fmla="*/ 1787 h 10000"/>
                  <a:gd name="connsiteX61" fmla="*/ 9624 w 10040"/>
                  <a:gd name="connsiteY61" fmla="*/ 1808 h 10000"/>
                  <a:gd name="connsiteX62" fmla="*/ 9828 w 10040"/>
                  <a:gd name="connsiteY62" fmla="*/ 181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0040" h="10000">
                    <a:moveTo>
                      <a:pt x="9828" y="1817"/>
                    </a:moveTo>
                    <a:cubicBezTo>
                      <a:pt x="9899" y="4541"/>
                      <a:pt x="9969" y="7264"/>
                      <a:pt x="10040" y="9988"/>
                    </a:cubicBezTo>
                    <a:cubicBezTo>
                      <a:pt x="10018" y="9989"/>
                      <a:pt x="9995" y="9991"/>
                      <a:pt x="9973" y="9992"/>
                    </a:cubicBezTo>
                    <a:lnTo>
                      <a:pt x="9782" y="9997"/>
                    </a:lnTo>
                    <a:lnTo>
                      <a:pt x="9645" y="10000"/>
                    </a:lnTo>
                    <a:lnTo>
                      <a:pt x="9478" y="9997"/>
                    </a:lnTo>
                    <a:lnTo>
                      <a:pt x="9287" y="9992"/>
                    </a:lnTo>
                    <a:lnTo>
                      <a:pt x="9073" y="9983"/>
                    </a:lnTo>
                    <a:lnTo>
                      <a:pt x="8836" y="9967"/>
                    </a:lnTo>
                    <a:lnTo>
                      <a:pt x="8574" y="9945"/>
                    </a:lnTo>
                    <a:lnTo>
                      <a:pt x="8293" y="9916"/>
                    </a:lnTo>
                    <a:lnTo>
                      <a:pt x="7993" y="9878"/>
                    </a:lnTo>
                    <a:lnTo>
                      <a:pt x="7676" y="9830"/>
                    </a:lnTo>
                    <a:lnTo>
                      <a:pt x="7342" y="9772"/>
                    </a:lnTo>
                    <a:lnTo>
                      <a:pt x="6995" y="9701"/>
                    </a:lnTo>
                    <a:lnTo>
                      <a:pt x="6631" y="9620"/>
                    </a:lnTo>
                    <a:lnTo>
                      <a:pt x="6256" y="9523"/>
                    </a:lnTo>
                    <a:lnTo>
                      <a:pt x="5869" y="9412"/>
                    </a:lnTo>
                    <a:lnTo>
                      <a:pt x="5473" y="9285"/>
                    </a:lnTo>
                    <a:lnTo>
                      <a:pt x="5069" y="9143"/>
                    </a:lnTo>
                    <a:lnTo>
                      <a:pt x="4656" y="8981"/>
                    </a:lnTo>
                    <a:lnTo>
                      <a:pt x="4240" y="8801"/>
                    </a:lnTo>
                    <a:lnTo>
                      <a:pt x="3816" y="8603"/>
                    </a:lnTo>
                    <a:lnTo>
                      <a:pt x="3391" y="8383"/>
                    </a:lnTo>
                    <a:lnTo>
                      <a:pt x="2964" y="8142"/>
                    </a:lnTo>
                    <a:lnTo>
                      <a:pt x="2538" y="7878"/>
                    </a:lnTo>
                    <a:lnTo>
                      <a:pt x="2111" y="7590"/>
                    </a:lnTo>
                    <a:lnTo>
                      <a:pt x="1686" y="7278"/>
                    </a:lnTo>
                    <a:lnTo>
                      <a:pt x="1267" y="6940"/>
                    </a:lnTo>
                    <a:lnTo>
                      <a:pt x="853" y="6575"/>
                    </a:lnTo>
                    <a:lnTo>
                      <a:pt x="442" y="6183"/>
                    </a:lnTo>
                    <a:lnTo>
                      <a:pt x="0" y="5724"/>
                    </a:lnTo>
                    <a:lnTo>
                      <a:pt x="6266" y="0"/>
                    </a:lnTo>
                    <a:cubicBezTo>
                      <a:pt x="6271" y="7"/>
                      <a:pt x="6315" y="13"/>
                      <a:pt x="6320" y="20"/>
                    </a:cubicBezTo>
                    <a:cubicBezTo>
                      <a:pt x="6336" y="39"/>
                      <a:pt x="6352" y="57"/>
                      <a:pt x="6368" y="76"/>
                    </a:cubicBezTo>
                    <a:cubicBezTo>
                      <a:pt x="6380" y="89"/>
                      <a:pt x="6391" y="103"/>
                      <a:pt x="6403" y="116"/>
                    </a:cubicBezTo>
                    <a:cubicBezTo>
                      <a:pt x="6416" y="132"/>
                      <a:pt x="6430" y="148"/>
                      <a:pt x="6443" y="164"/>
                    </a:cubicBezTo>
                    <a:cubicBezTo>
                      <a:pt x="6460" y="182"/>
                      <a:pt x="6476" y="200"/>
                      <a:pt x="6493" y="218"/>
                    </a:cubicBezTo>
                    <a:cubicBezTo>
                      <a:pt x="6512" y="237"/>
                      <a:pt x="6530" y="257"/>
                      <a:pt x="6549" y="276"/>
                    </a:cubicBezTo>
                    <a:cubicBezTo>
                      <a:pt x="6571" y="297"/>
                      <a:pt x="6592" y="319"/>
                      <a:pt x="6614" y="340"/>
                    </a:cubicBezTo>
                    <a:cubicBezTo>
                      <a:pt x="6637" y="363"/>
                      <a:pt x="6659" y="387"/>
                      <a:pt x="6682" y="410"/>
                    </a:cubicBezTo>
                    <a:lnTo>
                      <a:pt x="6759" y="484"/>
                    </a:lnTo>
                    <a:cubicBezTo>
                      <a:pt x="6788" y="510"/>
                      <a:pt x="6816" y="536"/>
                      <a:pt x="6845" y="562"/>
                    </a:cubicBezTo>
                    <a:cubicBezTo>
                      <a:pt x="6875" y="588"/>
                      <a:pt x="6905" y="615"/>
                      <a:pt x="6935" y="641"/>
                    </a:cubicBezTo>
                    <a:cubicBezTo>
                      <a:pt x="6968" y="668"/>
                      <a:pt x="7000" y="696"/>
                      <a:pt x="7033" y="723"/>
                    </a:cubicBezTo>
                    <a:lnTo>
                      <a:pt x="7137" y="804"/>
                    </a:lnTo>
                    <a:cubicBezTo>
                      <a:pt x="7174" y="832"/>
                      <a:pt x="7210" y="861"/>
                      <a:pt x="7247" y="889"/>
                    </a:cubicBezTo>
                    <a:lnTo>
                      <a:pt x="7365" y="973"/>
                    </a:lnTo>
                    <a:lnTo>
                      <a:pt x="7488" y="1055"/>
                    </a:lnTo>
                    <a:lnTo>
                      <a:pt x="7618" y="1140"/>
                    </a:lnTo>
                    <a:lnTo>
                      <a:pt x="7753" y="1219"/>
                    </a:lnTo>
                    <a:cubicBezTo>
                      <a:pt x="7800" y="1245"/>
                      <a:pt x="7848" y="1270"/>
                      <a:pt x="7895" y="1296"/>
                    </a:cubicBezTo>
                    <a:lnTo>
                      <a:pt x="8042" y="1371"/>
                    </a:lnTo>
                    <a:lnTo>
                      <a:pt x="8195" y="1443"/>
                    </a:lnTo>
                    <a:lnTo>
                      <a:pt x="8355" y="1511"/>
                    </a:lnTo>
                    <a:lnTo>
                      <a:pt x="8520" y="1574"/>
                    </a:lnTo>
                    <a:lnTo>
                      <a:pt x="8690" y="1630"/>
                    </a:lnTo>
                    <a:lnTo>
                      <a:pt x="8866" y="1681"/>
                    </a:lnTo>
                    <a:lnTo>
                      <a:pt x="9048" y="1724"/>
                    </a:lnTo>
                    <a:lnTo>
                      <a:pt x="9236" y="1761"/>
                    </a:lnTo>
                    <a:lnTo>
                      <a:pt x="9427" y="1787"/>
                    </a:lnTo>
                    <a:lnTo>
                      <a:pt x="9624" y="1808"/>
                    </a:lnTo>
                    <a:lnTo>
                      <a:pt x="9828" y="181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" name="SlideModel shp12">
                <a:extLst>
                  <a:ext uri="{FF2B5EF4-FFF2-40B4-BE49-F238E27FC236}">
                    <a16:creationId xmlns:a16="http://schemas.microsoft.com/office/drawing/2014/main" id="{89F41333-E9B6-B346-B575-19FB10309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8654" y="4855772"/>
                <a:ext cx="1315839" cy="793608"/>
              </a:xfrm>
              <a:custGeom>
                <a:avLst/>
                <a:gdLst>
                  <a:gd name="T0" fmla="*/ 5892 w 5892"/>
                  <a:gd name="T1" fmla="*/ 2627 h 2627"/>
                  <a:gd name="T2" fmla="*/ 5844 w 5892"/>
                  <a:gd name="T3" fmla="*/ 2626 h 2627"/>
                  <a:gd name="T4" fmla="*/ 5710 w 5892"/>
                  <a:gd name="T5" fmla="*/ 2618 h 2627"/>
                  <a:gd name="T6" fmla="*/ 5613 w 5892"/>
                  <a:gd name="T7" fmla="*/ 2611 h 2627"/>
                  <a:gd name="T8" fmla="*/ 5499 w 5892"/>
                  <a:gd name="T9" fmla="*/ 2601 h 2627"/>
                  <a:gd name="T10" fmla="*/ 5367 w 5892"/>
                  <a:gd name="T11" fmla="*/ 2588 h 2627"/>
                  <a:gd name="T12" fmla="*/ 5218 w 5892"/>
                  <a:gd name="T13" fmla="*/ 2572 h 2627"/>
                  <a:gd name="T14" fmla="*/ 5056 w 5892"/>
                  <a:gd name="T15" fmla="*/ 2552 h 2627"/>
                  <a:gd name="T16" fmla="*/ 4880 w 5892"/>
                  <a:gd name="T17" fmla="*/ 2527 h 2627"/>
                  <a:gd name="T18" fmla="*/ 4692 w 5892"/>
                  <a:gd name="T19" fmla="*/ 2497 h 2627"/>
                  <a:gd name="T20" fmla="*/ 4491 w 5892"/>
                  <a:gd name="T21" fmla="*/ 2463 h 2627"/>
                  <a:gd name="T22" fmla="*/ 4282 w 5892"/>
                  <a:gd name="T23" fmla="*/ 2422 h 2627"/>
                  <a:gd name="T24" fmla="*/ 4064 w 5892"/>
                  <a:gd name="T25" fmla="*/ 2375 h 2627"/>
                  <a:gd name="T26" fmla="*/ 3838 w 5892"/>
                  <a:gd name="T27" fmla="*/ 2322 h 2627"/>
                  <a:gd name="T28" fmla="*/ 3606 w 5892"/>
                  <a:gd name="T29" fmla="*/ 2261 h 2627"/>
                  <a:gd name="T30" fmla="*/ 3369 w 5892"/>
                  <a:gd name="T31" fmla="*/ 2194 h 2627"/>
                  <a:gd name="T32" fmla="*/ 3127 w 5892"/>
                  <a:gd name="T33" fmla="*/ 2118 h 2627"/>
                  <a:gd name="T34" fmla="*/ 2884 w 5892"/>
                  <a:gd name="T35" fmla="*/ 2035 h 2627"/>
                  <a:gd name="T36" fmla="*/ 2638 w 5892"/>
                  <a:gd name="T37" fmla="*/ 1942 h 2627"/>
                  <a:gd name="T38" fmla="*/ 2392 w 5892"/>
                  <a:gd name="T39" fmla="*/ 1841 h 2627"/>
                  <a:gd name="T40" fmla="*/ 2147 w 5892"/>
                  <a:gd name="T41" fmla="*/ 1730 h 2627"/>
                  <a:gd name="T42" fmla="*/ 1904 w 5892"/>
                  <a:gd name="T43" fmla="*/ 1609 h 2627"/>
                  <a:gd name="T44" fmla="*/ 1664 w 5892"/>
                  <a:gd name="T45" fmla="*/ 1477 h 2627"/>
                  <a:gd name="T46" fmla="*/ 1428 w 5892"/>
                  <a:gd name="T47" fmla="*/ 1335 h 2627"/>
                  <a:gd name="T48" fmla="*/ 1198 w 5892"/>
                  <a:gd name="T49" fmla="*/ 1182 h 2627"/>
                  <a:gd name="T50" fmla="*/ 975 w 5892"/>
                  <a:gd name="T51" fmla="*/ 1016 h 2627"/>
                  <a:gd name="T52" fmla="*/ 759 w 5892"/>
                  <a:gd name="T53" fmla="*/ 838 h 2627"/>
                  <a:gd name="T54" fmla="*/ 553 w 5892"/>
                  <a:gd name="T55" fmla="*/ 649 h 2627"/>
                  <a:gd name="T56" fmla="*/ 357 w 5892"/>
                  <a:gd name="T57" fmla="*/ 447 h 2627"/>
                  <a:gd name="T58" fmla="*/ 172 w 5892"/>
                  <a:gd name="T59" fmla="*/ 230 h 2627"/>
                  <a:gd name="T60" fmla="*/ 0 w 5892"/>
                  <a:gd name="T61" fmla="*/ 0 h 2627"/>
                  <a:gd name="T62" fmla="*/ 881 w 5892"/>
                  <a:gd name="T63" fmla="*/ 80 h 2627"/>
                  <a:gd name="T64" fmla="*/ 903 w 5892"/>
                  <a:gd name="T65" fmla="*/ 107 h 2627"/>
                  <a:gd name="T66" fmla="*/ 968 w 5892"/>
                  <a:gd name="T67" fmla="*/ 180 h 2627"/>
                  <a:gd name="T68" fmla="*/ 1018 w 5892"/>
                  <a:gd name="T69" fmla="*/ 233 h 2627"/>
                  <a:gd name="T70" fmla="*/ 1077 w 5892"/>
                  <a:gd name="T71" fmla="*/ 296 h 2627"/>
                  <a:gd name="T72" fmla="*/ 1146 w 5892"/>
                  <a:gd name="T73" fmla="*/ 367 h 2627"/>
                  <a:gd name="T74" fmla="*/ 1227 w 5892"/>
                  <a:gd name="T75" fmla="*/ 447 h 2627"/>
                  <a:gd name="T76" fmla="*/ 1317 w 5892"/>
                  <a:gd name="T77" fmla="*/ 534 h 2627"/>
                  <a:gd name="T78" fmla="*/ 1417 w 5892"/>
                  <a:gd name="T79" fmla="*/ 626 h 2627"/>
                  <a:gd name="T80" fmla="*/ 1527 w 5892"/>
                  <a:gd name="T81" fmla="*/ 725 h 2627"/>
                  <a:gd name="T82" fmla="*/ 1647 w 5892"/>
                  <a:gd name="T83" fmla="*/ 827 h 2627"/>
                  <a:gd name="T84" fmla="*/ 1776 w 5892"/>
                  <a:gd name="T85" fmla="*/ 934 h 2627"/>
                  <a:gd name="T86" fmla="*/ 1915 w 5892"/>
                  <a:gd name="T87" fmla="*/ 1044 h 2627"/>
                  <a:gd name="T88" fmla="*/ 2064 w 5892"/>
                  <a:gd name="T89" fmla="*/ 1156 h 2627"/>
                  <a:gd name="T90" fmla="*/ 2221 w 5892"/>
                  <a:gd name="T91" fmla="*/ 1271 h 2627"/>
                  <a:gd name="T92" fmla="*/ 2388 w 5892"/>
                  <a:gd name="T93" fmla="*/ 1385 h 2627"/>
                  <a:gd name="T94" fmla="*/ 2563 w 5892"/>
                  <a:gd name="T95" fmla="*/ 1499 h 2627"/>
                  <a:gd name="T96" fmla="*/ 2747 w 5892"/>
                  <a:gd name="T97" fmla="*/ 1612 h 2627"/>
                  <a:gd name="T98" fmla="*/ 2941 w 5892"/>
                  <a:gd name="T99" fmla="*/ 1724 h 2627"/>
                  <a:gd name="T100" fmla="*/ 3143 w 5892"/>
                  <a:gd name="T101" fmla="*/ 1833 h 2627"/>
                  <a:gd name="T102" fmla="*/ 3353 w 5892"/>
                  <a:gd name="T103" fmla="*/ 1938 h 2627"/>
                  <a:gd name="T104" fmla="*/ 3571 w 5892"/>
                  <a:gd name="T105" fmla="*/ 2039 h 2627"/>
                  <a:gd name="T106" fmla="*/ 3798 w 5892"/>
                  <a:gd name="T107" fmla="*/ 2136 h 2627"/>
                  <a:gd name="T108" fmla="*/ 4033 w 5892"/>
                  <a:gd name="T109" fmla="*/ 2226 h 2627"/>
                  <a:gd name="T110" fmla="*/ 4275 w 5892"/>
                  <a:gd name="T111" fmla="*/ 2310 h 2627"/>
                  <a:gd name="T112" fmla="*/ 4527 w 5892"/>
                  <a:gd name="T113" fmla="*/ 2386 h 2627"/>
                  <a:gd name="T114" fmla="*/ 4784 w 5892"/>
                  <a:gd name="T115" fmla="*/ 2454 h 2627"/>
                  <a:gd name="T116" fmla="*/ 5049 w 5892"/>
                  <a:gd name="T117" fmla="*/ 2513 h 2627"/>
                  <a:gd name="T118" fmla="*/ 5324 w 5892"/>
                  <a:gd name="T119" fmla="*/ 2562 h 2627"/>
                  <a:gd name="T120" fmla="*/ 5603 w 5892"/>
                  <a:gd name="T121" fmla="*/ 2600 h 2627"/>
                  <a:gd name="T122" fmla="*/ 5892 w 5892"/>
                  <a:gd name="T123" fmla="*/ 2627 h 2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892" h="2627">
                    <a:moveTo>
                      <a:pt x="5892" y="2627"/>
                    </a:moveTo>
                    <a:lnTo>
                      <a:pt x="5844" y="2626"/>
                    </a:lnTo>
                    <a:lnTo>
                      <a:pt x="5710" y="2618"/>
                    </a:lnTo>
                    <a:lnTo>
                      <a:pt x="5613" y="2611"/>
                    </a:lnTo>
                    <a:lnTo>
                      <a:pt x="5499" y="2601"/>
                    </a:lnTo>
                    <a:lnTo>
                      <a:pt x="5367" y="2588"/>
                    </a:lnTo>
                    <a:lnTo>
                      <a:pt x="5218" y="2572"/>
                    </a:lnTo>
                    <a:lnTo>
                      <a:pt x="5056" y="2552"/>
                    </a:lnTo>
                    <a:lnTo>
                      <a:pt x="4880" y="2527"/>
                    </a:lnTo>
                    <a:lnTo>
                      <a:pt x="4692" y="2497"/>
                    </a:lnTo>
                    <a:lnTo>
                      <a:pt x="4491" y="2463"/>
                    </a:lnTo>
                    <a:lnTo>
                      <a:pt x="4282" y="2422"/>
                    </a:lnTo>
                    <a:lnTo>
                      <a:pt x="4064" y="2375"/>
                    </a:lnTo>
                    <a:lnTo>
                      <a:pt x="3838" y="2322"/>
                    </a:lnTo>
                    <a:lnTo>
                      <a:pt x="3606" y="2261"/>
                    </a:lnTo>
                    <a:lnTo>
                      <a:pt x="3369" y="2194"/>
                    </a:lnTo>
                    <a:lnTo>
                      <a:pt x="3127" y="2118"/>
                    </a:lnTo>
                    <a:lnTo>
                      <a:pt x="2884" y="2035"/>
                    </a:lnTo>
                    <a:lnTo>
                      <a:pt x="2638" y="1942"/>
                    </a:lnTo>
                    <a:lnTo>
                      <a:pt x="2392" y="1841"/>
                    </a:lnTo>
                    <a:lnTo>
                      <a:pt x="2147" y="1730"/>
                    </a:lnTo>
                    <a:lnTo>
                      <a:pt x="1904" y="1609"/>
                    </a:lnTo>
                    <a:lnTo>
                      <a:pt x="1664" y="1477"/>
                    </a:lnTo>
                    <a:lnTo>
                      <a:pt x="1428" y="1335"/>
                    </a:lnTo>
                    <a:lnTo>
                      <a:pt x="1198" y="1182"/>
                    </a:lnTo>
                    <a:lnTo>
                      <a:pt x="975" y="1016"/>
                    </a:lnTo>
                    <a:lnTo>
                      <a:pt x="759" y="838"/>
                    </a:lnTo>
                    <a:lnTo>
                      <a:pt x="553" y="649"/>
                    </a:lnTo>
                    <a:lnTo>
                      <a:pt x="357" y="447"/>
                    </a:lnTo>
                    <a:lnTo>
                      <a:pt x="172" y="230"/>
                    </a:lnTo>
                    <a:lnTo>
                      <a:pt x="0" y="0"/>
                    </a:lnTo>
                    <a:lnTo>
                      <a:pt x="881" y="80"/>
                    </a:lnTo>
                    <a:lnTo>
                      <a:pt x="903" y="107"/>
                    </a:lnTo>
                    <a:lnTo>
                      <a:pt x="968" y="180"/>
                    </a:lnTo>
                    <a:lnTo>
                      <a:pt x="1018" y="233"/>
                    </a:lnTo>
                    <a:lnTo>
                      <a:pt x="1077" y="296"/>
                    </a:lnTo>
                    <a:lnTo>
                      <a:pt x="1146" y="367"/>
                    </a:lnTo>
                    <a:lnTo>
                      <a:pt x="1227" y="447"/>
                    </a:lnTo>
                    <a:lnTo>
                      <a:pt x="1317" y="534"/>
                    </a:lnTo>
                    <a:lnTo>
                      <a:pt x="1417" y="626"/>
                    </a:lnTo>
                    <a:lnTo>
                      <a:pt x="1527" y="725"/>
                    </a:lnTo>
                    <a:lnTo>
                      <a:pt x="1647" y="827"/>
                    </a:lnTo>
                    <a:lnTo>
                      <a:pt x="1776" y="934"/>
                    </a:lnTo>
                    <a:lnTo>
                      <a:pt x="1915" y="1044"/>
                    </a:lnTo>
                    <a:lnTo>
                      <a:pt x="2064" y="1156"/>
                    </a:lnTo>
                    <a:lnTo>
                      <a:pt x="2221" y="1271"/>
                    </a:lnTo>
                    <a:lnTo>
                      <a:pt x="2388" y="1385"/>
                    </a:lnTo>
                    <a:lnTo>
                      <a:pt x="2563" y="1499"/>
                    </a:lnTo>
                    <a:lnTo>
                      <a:pt x="2747" y="1612"/>
                    </a:lnTo>
                    <a:lnTo>
                      <a:pt x="2941" y="1724"/>
                    </a:lnTo>
                    <a:lnTo>
                      <a:pt x="3143" y="1833"/>
                    </a:lnTo>
                    <a:lnTo>
                      <a:pt x="3353" y="1938"/>
                    </a:lnTo>
                    <a:lnTo>
                      <a:pt x="3571" y="2039"/>
                    </a:lnTo>
                    <a:lnTo>
                      <a:pt x="3798" y="2136"/>
                    </a:lnTo>
                    <a:lnTo>
                      <a:pt x="4033" y="2226"/>
                    </a:lnTo>
                    <a:lnTo>
                      <a:pt x="4275" y="2310"/>
                    </a:lnTo>
                    <a:lnTo>
                      <a:pt x="4527" y="2386"/>
                    </a:lnTo>
                    <a:lnTo>
                      <a:pt x="4784" y="2454"/>
                    </a:lnTo>
                    <a:lnTo>
                      <a:pt x="5049" y="2513"/>
                    </a:lnTo>
                    <a:lnTo>
                      <a:pt x="5324" y="2562"/>
                    </a:lnTo>
                    <a:lnTo>
                      <a:pt x="5603" y="2600"/>
                    </a:lnTo>
                    <a:lnTo>
                      <a:pt x="5892" y="2627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8" name="SlideModel shp13">
                <a:extLst>
                  <a:ext uri="{FF2B5EF4-FFF2-40B4-BE49-F238E27FC236}">
                    <a16:creationId xmlns:a16="http://schemas.microsoft.com/office/drawing/2014/main" id="{63D23596-B9C0-9E4C-8946-F4ADED8EF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8654" y="3826620"/>
                <a:ext cx="992910" cy="1052708"/>
              </a:xfrm>
              <a:custGeom>
                <a:avLst/>
                <a:gdLst>
                  <a:gd name="T0" fmla="*/ 0 w 4451"/>
                  <a:gd name="T1" fmla="*/ 3408 h 3488"/>
                  <a:gd name="T2" fmla="*/ 881 w 4451"/>
                  <a:gd name="T3" fmla="*/ 3488 h 3488"/>
                  <a:gd name="T4" fmla="*/ 4451 w 4451"/>
                  <a:gd name="T5" fmla="*/ 0 h 3488"/>
                  <a:gd name="T6" fmla="*/ 3907 w 4451"/>
                  <a:gd name="T7" fmla="*/ 31 h 3488"/>
                  <a:gd name="T8" fmla="*/ 0 w 4451"/>
                  <a:gd name="T9" fmla="*/ 3408 h 3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51" h="3488">
                    <a:moveTo>
                      <a:pt x="0" y="3408"/>
                    </a:moveTo>
                    <a:lnTo>
                      <a:pt x="881" y="3488"/>
                    </a:lnTo>
                    <a:lnTo>
                      <a:pt x="4451" y="0"/>
                    </a:lnTo>
                    <a:lnTo>
                      <a:pt x="3907" y="31"/>
                    </a:lnTo>
                    <a:lnTo>
                      <a:pt x="0" y="340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9" name="SlideModel shp14">
                <a:extLst>
                  <a:ext uri="{FF2B5EF4-FFF2-40B4-BE49-F238E27FC236}">
                    <a16:creationId xmlns:a16="http://schemas.microsoft.com/office/drawing/2014/main" id="{CF0D6FD1-436F-4A45-9C77-747EFA111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167" y="3009458"/>
                <a:ext cx="565463" cy="1875306"/>
              </a:xfrm>
              <a:custGeom>
                <a:avLst/>
                <a:gdLst>
                  <a:gd name="T0" fmla="*/ 331 w 2537"/>
                  <a:gd name="T1" fmla="*/ 0 h 6211"/>
                  <a:gd name="T2" fmla="*/ 10 w 2537"/>
                  <a:gd name="T3" fmla="*/ 641 h 6211"/>
                  <a:gd name="T4" fmla="*/ 8 w 2537"/>
                  <a:gd name="T5" fmla="*/ 679 h 6211"/>
                  <a:gd name="T6" fmla="*/ 3 w 2537"/>
                  <a:gd name="T7" fmla="*/ 791 h 6211"/>
                  <a:gd name="T8" fmla="*/ 0 w 2537"/>
                  <a:gd name="T9" fmla="*/ 873 h 6211"/>
                  <a:gd name="T10" fmla="*/ 0 w 2537"/>
                  <a:gd name="T11" fmla="*/ 970 h 6211"/>
                  <a:gd name="T12" fmla="*/ 0 w 2537"/>
                  <a:gd name="T13" fmla="*/ 1082 h 6211"/>
                  <a:gd name="T14" fmla="*/ 3 w 2537"/>
                  <a:gd name="T15" fmla="*/ 1207 h 6211"/>
                  <a:gd name="T16" fmla="*/ 8 w 2537"/>
                  <a:gd name="T17" fmla="*/ 1347 h 6211"/>
                  <a:gd name="T18" fmla="*/ 16 w 2537"/>
                  <a:gd name="T19" fmla="*/ 1498 h 6211"/>
                  <a:gd name="T20" fmla="*/ 28 w 2537"/>
                  <a:gd name="T21" fmla="*/ 1661 h 6211"/>
                  <a:gd name="T22" fmla="*/ 43 w 2537"/>
                  <a:gd name="T23" fmla="*/ 1835 h 6211"/>
                  <a:gd name="T24" fmla="*/ 63 w 2537"/>
                  <a:gd name="T25" fmla="*/ 2017 h 6211"/>
                  <a:gd name="T26" fmla="*/ 88 w 2537"/>
                  <a:gd name="T27" fmla="*/ 2210 h 6211"/>
                  <a:gd name="T28" fmla="*/ 119 w 2537"/>
                  <a:gd name="T29" fmla="*/ 2410 h 6211"/>
                  <a:gd name="T30" fmla="*/ 157 w 2537"/>
                  <a:gd name="T31" fmla="*/ 2617 h 6211"/>
                  <a:gd name="T32" fmla="*/ 201 w 2537"/>
                  <a:gd name="T33" fmla="*/ 2831 h 6211"/>
                  <a:gd name="T34" fmla="*/ 251 w 2537"/>
                  <a:gd name="T35" fmla="*/ 3050 h 6211"/>
                  <a:gd name="T36" fmla="*/ 310 w 2537"/>
                  <a:gd name="T37" fmla="*/ 3273 h 6211"/>
                  <a:gd name="T38" fmla="*/ 377 w 2537"/>
                  <a:gd name="T39" fmla="*/ 3501 h 6211"/>
                  <a:gd name="T40" fmla="*/ 452 w 2537"/>
                  <a:gd name="T41" fmla="*/ 3731 h 6211"/>
                  <a:gd name="T42" fmla="*/ 537 w 2537"/>
                  <a:gd name="T43" fmla="*/ 3963 h 6211"/>
                  <a:gd name="T44" fmla="*/ 631 w 2537"/>
                  <a:gd name="T45" fmla="*/ 4198 h 6211"/>
                  <a:gd name="T46" fmla="*/ 736 w 2537"/>
                  <a:gd name="T47" fmla="*/ 4431 h 6211"/>
                  <a:gd name="T48" fmla="*/ 851 w 2537"/>
                  <a:gd name="T49" fmla="*/ 4664 h 6211"/>
                  <a:gd name="T50" fmla="*/ 978 w 2537"/>
                  <a:gd name="T51" fmla="*/ 4896 h 6211"/>
                  <a:gd name="T52" fmla="*/ 1116 w 2537"/>
                  <a:gd name="T53" fmla="*/ 5126 h 6211"/>
                  <a:gd name="T54" fmla="*/ 1266 w 2537"/>
                  <a:gd name="T55" fmla="*/ 5353 h 6211"/>
                  <a:gd name="T56" fmla="*/ 1431 w 2537"/>
                  <a:gd name="T57" fmla="*/ 5575 h 6211"/>
                  <a:gd name="T58" fmla="*/ 1607 w 2537"/>
                  <a:gd name="T59" fmla="*/ 5793 h 6211"/>
                  <a:gd name="T60" fmla="*/ 1798 w 2537"/>
                  <a:gd name="T61" fmla="*/ 6006 h 6211"/>
                  <a:gd name="T62" fmla="*/ 2003 w 2537"/>
                  <a:gd name="T63" fmla="*/ 6211 h 6211"/>
                  <a:gd name="T64" fmla="*/ 2537 w 2537"/>
                  <a:gd name="T65" fmla="*/ 6109 h 6211"/>
                  <a:gd name="T66" fmla="*/ 2514 w 2537"/>
                  <a:gd name="T67" fmla="*/ 6086 h 6211"/>
                  <a:gd name="T68" fmla="*/ 2447 w 2537"/>
                  <a:gd name="T69" fmla="*/ 6017 h 6211"/>
                  <a:gd name="T70" fmla="*/ 2399 w 2537"/>
                  <a:gd name="T71" fmla="*/ 5964 h 6211"/>
                  <a:gd name="T72" fmla="*/ 2342 w 2537"/>
                  <a:gd name="T73" fmla="*/ 5900 h 6211"/>
                  <a:gd name="T74" fmla="*/ 2278 w 2537"/>
                  <a:gd name="T75" fmla="*/ 5825 h 6211"/>
                  <a:gd name="T76" fmla="*/ 2208 w 2537"/>
                  <a:gd name="T77" fmla="*/ 5737 h 6211"/>
                  <a:gd name="T78" fmla="*/ 2130 w 2537"/>
                  <a:gd name="T79" fmla="*/ 5638 h 6211"/>
                  <a:gd name="T80" fmla="*/ 2047 w 2537"/>
                  <a:gd name="T81" fmla="*/ 5528 h 6211"/>
                  <a:gd name="T82" fmla="*/ 1959 w 2537"/>
                  <a:gd name="T83" fmla="*/ 5405 h 6211"/>
                  <a:gd name="T84" fmla="*/ 1868 w 2537"/>
                  <a:gd name="T85" fmla="*/ 5269 h 6211"/>
                  <a:gd name="T86" fmla="*/ 1772 w 2537"/>
                  <a:gd name="T87" fmla="*/ 5123 h 6211"/>
                  <a:gd name="T88" fmla="*/ 1675 w 2537"/>
                  <a:gd name="T89" fmla="*/ 4965 h 6211"/>
                  <a:gd name="T90" fmla="*/ 1575 w 2537"/>
                  <a:gd name="T91" fmla="*/ 4793 h 6211"/>
                  <a:gd name="T92" fmla="*/ 1475 w 2537"/>
                  <a:gd name="T93" fmla="*/ 4610 h 6211"/>
                  <a:gd name="T94" fmla="*/ 1373 w 2537"/>
                  <a:gd name="T95" fmla="*/ 4415 h 6211"/>
                  <a:gd name="T96" fmla="*/ 1273 w 2537"/>
                  <a:gd name="T97" fmla="*/ 4207 h 6211"/>
                  <a:gd name="T98" fmla="*/ 1174 w 2537"/>
                  <a:gd name="T99" fmla="*/ 3988 h 6211"/>
                  <a:gd name="T100" fmla="*/ 1076 w 2537"/>
                  <a:gd name="T101" fmla="*/ 3756 h 6211"/>
                  <a:gd name="T102" fmla="*/ 981 w 2537"/>
                  <a:gd name="T103" fmla="*/ 3512 h 6211"/>
                  <a:gd name="T104" fmla="*/ 890 w 2537"/>
                  <a:gd name="T105" fmla="*/ 3256 h 6211"/>
                  <a:gd name="T106" fmla="*/ 803 w 2537"/>
                  <a:gd name="T107" fmla="*/ 2987 h 6211"/>
                  <a:gd name="T108" fmla="*/ 721 w 2537"/>
                  <a:gd name="T109" fmla="*/ 2705 h 6211"/>
                  <a:gd name="T110" fmla="*/ 644 w 2537"/>
                  <a:gd name="T111" fmla="*/ 2411 h 6211"/>
                  <a:gd name="T112" fmla="*/ 574 w 2537"/>
                  <a:gd name="T113" fmla="*/ 2104 h 6211"/>
                  <a:gd name="T114" fmla="*/ 511 w 2537"/>
                  <a:gd name="T115" fmla="*/ 1786 h 6211"/>
                  <a:gd name="T116" fmla="*/ 456 w 2537"/>
                  <a:gd name="T117" fmla="*/ 1454 h 6211"/>
                  <a:gd name="T118" fmla="*/ 410 w 2537"/>
                  <a:gd name="T119" fmla="*/ 1110 h 6211"/>
                  <a:gd name="T120" fmla="*/ 372 w 2537"/>
                  <a:gd name="T121" fmla="*/ 753 h 6211"/>
                  <a:gd name="T122" fmla="*/ 346 w 2537"/>
                  <a:gd name="T123" fmla="*/ 383 h 6211"/>
                  <a:gd name="T124" fmla="*/ 331 w 2537"/>
                  <a:gd name="T125" fmla="*/ 0 h 6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37" h="6211">
                    <a:moveTo>
                      <a:pt x="331" y="0"/>
                    </a:moveTo>
                    <a:lnTo>
                      <a:pt x="10" y="641"/>
                    </a:lnTo>
                    <a:lnTo>
                      <a:pt x="8" y="679"/>
                    </a:lnTo>
                    <a:lnTo>
                      <a:pt x="3" y="791"/>
                    </a:lnTo>
                    <a:lnTo>
                      <a:pt x="0" y="873"/>
                    </a:lnTo>
                    <a:lnTo>
                      <a:pt x="0" y="970"/>
                    </a:lnTo>
                    <a:lnTo>
                      <a:pt x="0" y="1082"/>
                    </a:lnTo>
                    <a:lnTo>
                      <a:pt x="3" y="1207"/>
                    </a:lnTo>
                    <a:lnTo>
                      <a:pt x="8" y="1347"/>
                    </a:lnTo>
                    <a:lnTo>
                      <a:pt x="16" y="1498"/>
                    </a:lnTo>
                    <a:lnTo>
                      <a:pt x="28" y="1661"/>
                    </a:lnTo>
                    <a:lnTo>
                      <a:pt x="43" y="1835"/>
                    </a:lnTo>
                    <a:lnTo>
                      <a:pt x="63" y="2017"/>
                    </a:lnTo>
                    <a:lnTo>
                      <a:pt x="88" y="2210"/>
                    </a:lnTo>
                    <a:lnTo>
                      <a:pt x="119" y="2410"/>
                    </a:lnTo>
                    <a:lnTo>
                      <a:pt x="157" y="2617"/>
                    </a:lnTo>
                    <a:lnTo>
                      <a:pt x="201" y="2831"/>
                    </a:lnTo>
                    <a:lnTo>
                      <a:pt x="251" y="3050"/>
                    </a:lnTo>
                    <a:lnTo>
                      <a:pt x="310" y="3273"/>
                    </a:lnTo>
                    <a:lnTo>
                      <a:pt x="377" y="3501"/>
                    </a:lnTo>
                    <a:lnTo>
                      <a:pt x="452" y="3731"/>
                    </a:lnTo>
                    <a:lnTo>
                      <a:pt x="537" y="3963"/>
                    </a:lnTo>
                    <a:lnTo>
                      <a:pt x="631" y="4198"/>
                    </a:lnTo>
                    <a:lnTo>
                      <a:pt x="736" y="4431"/>
                    </a:lnTo>
                    <a:lnTo>
                      <a:pt x="851" y="4664"/>
                    </a:lnTo>
                    <a:lnTo>
                      <a:pt x="978" y="4896"/>
                    </a:lnTo>
                    <a:lnTo>
                      <a:pt x="1116" y="5126"/>
                    </a:lnTo>
                    <a:lnTo>
                      <a:pt x="1266" y="5353"/>
                    </a:lnTo>
                    <a:lnTo>
                      <a:pt x="1431" y="5575"/>
                    </a:lnTo>
                    <a:lnTo>
                      <a:pt x="1607" y="5793"/>
                    </a:lnTo>
                    <a:lnTo>
                      <a:pt x="1798" y="6006"/>
                    </a:lnTo>
                    <a:lnTo>
                      <a:pt x="2003" y="6211"/>
                    </a:lnTo>
                    <a:lnTo>
                      <a:pt x="2537" y="6109"/>
                    </a:lnTo>
                    <a:lnTo>
                      <a:pt x="2514" y="6086"/>
                    </a:lnTo>
                    <a:lnTo>
                      <a:pt x="2447" y="6017"/>
                    </a:lnTo>
                    <a:lnTo>
                      <a:pt x="2399" y="5964"/>
                    </a:lnTo>
                    <a:lnTo>
                      <a:pt x="2342" y="5900"/>
                    </a:lnTo>
                    <a:lnTo>
                      <a:pt x="2278" y="5825"/>
                    </a:lnTo>
                    <a:lnTo>
                      <a:pt x="2208" y="5737"/>
                    </a:lnTo>
                    <a:lnTo>
                      <a:pt x="2130" y="5638"/>
                    </a:lnTo>
                    <a:lnTo>
                      <a:pt x="2047" y="5528"/>
                    </a:lnTo>
                    <a:lnTo>
                      <a:pt x="1959" y="5405"/>
                    </a:lnTo>
                    <a:lnTo>
                      <a:pt x="1868" y="5269"/>
                    </a:lnTo>
                    <a:lnTo>
                      <a:pt x="1772" y="5123"/>
                    </a:lnTo>
                    <a:lnTo>
                      <a:pt x="1675" y="4965"/>
                    </a:lnTo>
                    <a:lnTo>
                      <a:pt x="1575" y="4793"/>
                    </a:lnTo>
                    <a:lnTo>
                      <a:pt x="1475" y="4610"/>
                    </a:lnTo>
                    <a:lnTo>
                      <a:pt x="1373" y="4415"/>
                    </a:lnTo>
                    <a:lnTo>
                      <a:pt x="1273" y="4207"/>
                    </a:lnTo>
                    <a:lnTo>
                      <a:pt x="1174" y="3988"/>
                    </a:lnTo>
                    <a:lnTo>
                      <a:pt x="1076" y="3756"/>
                    </a:lnTo>
                    <a:lnTo>
                      <a:pt x="981" y="3512"/>
                    </a:lnTo>
                    <a:lnTo>
                      <a:pt x="890" y="3256"/>
                    </a:lnTo>
                    <a:lnTo>
                      <a:pt x="803" y="2987"/>
                    </a:lnTo>
                    <a:lnTo>
                      <a:pt x="721" y="2705"/>
                    </a:lnTo>
                    <a:lnTo>
                      <a:pt x="644" y="2411"/>
                    </a:lnTo>
                    <a:lnTo>
                      <a:pt x="574" y="2104"/>
                    </a:lnTo>
                    <a:lnTo>
                      <a:pt x="511" y="1786"/>
                    </a:lnTo>
                    <a:lnTo>
                      <a:pt x="456" y="1454"/>
                    </a:lnTo>
                    <a:lnTo>
                      <a:pt x="410" y="1110"/>
                    </a:lnTo>
                    <a:lnTo>
                      <a:pt x="372" y="753"/>
                    </a:lnTo>
                    <a:lnTo>
                      <a:pt x="346" y="383"/>
                    </a:lnTo>
                    <a:lnTo>
                      <a:pt x="33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0" name="SlideModel shp15">
                <a:extLst>
                  <a:ext uri="{FF2B5EF4-FFF2-40B4-BE49-F238E27FC236}">
                    <a16:creationId xmlns:a16="http://schemas.microsoft.com/office/drawing/2014/main" id="{327CAC06-06F6-BB47-9697-9DF9413A8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160" y="1954937"/>
                <a:ext cx="1916143" cy="2899023"/>
              </a:xfrm>
              <a:custGeom>
                <a:avLst/>
                <a:gdLst>
                  <a:gd name="T0" fmla="*/ 8581 w 8581"/>
                  <a:gd name="T1" fmla="*/ 4369 h 9597"/>
                  <a:gd name="T2" fmla="*/ 6998 w 8581"/>
                  <a:gd name="T3" fmla="*/ 4224 h 9597"/>
                  <a:gd name="T4" fmla="*/ 7018 w 8581"/>
                  <a:gd name="T5" fmla="*/ 4346 h 9597"/>
                  <a:gd name="T6" fmla="*/ 7047 w 8581"/>
                  <a:gd name="T7" fmla="*/ 4500 h 9597"/>
                  <a:gd name="T8" fmla="*/ 7074 w 8581"/>
                  <a:gd name="T9" fmla="*/ 4625 h 9597"/>
                  <a:gd name="T10" fmla="*/ 7107 w 8581"/>
                  <a:gd name="T11" fmla="*/ 4767 h 9597"/>
                  <a:gd name="T12" fmla="*/ 7147 w 8581"/>
                  <a:gd name="T13" fmla="*/ 4921 h 9597"/>
                  <a:gd name="T14" fmla="*/ 7195 w 8581"/>
                  <a:gd name="T15" fmla="*/ 5083 h 9597"/>
                  <a:gd name="T16" fmla="*/ 7250 w 8581"/>
                  <a:gd name="T17" fmla="*/ 5249 h 9597"/>
                  <a:gd name="T18" fmla="*/ 7312 w 8581"/>
                  <a:gd name="T19" fmla="*/ 5419 h 9597"/>
                  <a:gd name="T20" fmla="*/ 7383 w 8581"/>
                  <a:gd name="T21" fmla="*/ 5585 h 9597"/>
                  <a:gd name="T22" fmla="*/ 7462 w 8581"/>
                  <a:gd name="T23" fmla="*/ 5746 h 9597"/>
                  <a:gd name="T24" fmla="*/ 7550 w 8581"/>
                  <a:gd name="T25" fmla="*/ 5901 h 9597"/>
                  <a:gd name="T26" fmla="*/ 7648 w 8581"/>
                  <a:gd name="T27" fmla="*/ 6041 h 9597"/>
                  <a:gd name="T28" fmla="*/ 7755 w 8581"/>
                  <a:gd name="T29" fmla="*/ 6168 h 9597"/>
                  <a:gd name="T30" fmla="*/ 4352 w 8581"/>
                  <a:gd name="T31" fmla="*/ 9597 h 9597"/>
                  <a:gd name="T32" fmla="*/ 4256 w 8581"/>
                  <a:gd name="T33" fmla="*/ 9506 h 9597"/>
                  <a:gd name="T34" fmla="*/ 4146 w 8581"/>
                  <a:gd name="T35" fmla="*/ 9392 h 9597"/>
                  <a:gd name="T36" fmla="*/ 4003 w 8581"/>
                  <a:gd name="T37" fmla="*/ 9232 h 9597"/>
                  <a:gd name="T38" fmla="*/ 3833 w 8581"/>
                  <a:gd name="T39" fmla="*/ 9025 h 9597"/>
                  <a:gd name="T40" fmla="*/ 3645 w 8581"/>
                  <a:gd name="T41" fmla="*/ 8770 h 9597"/>
                  <a:gd name="T42" fmla="*/ 3444 w 8581"/>
                  <a:gd name="T43" fmla="*/ 8466 h 9597"/>
                  <a:gd name="T44" fmla="*/ 3237 w 8581"/>
                  <a:gd name="T45" fmla="*/ 8115 h 9597"/>
                  <a:gd name="T46" fmla="*/ 3030 w 8581"/>
                  <a:gd name="T47" fmla="*/ 7714 h 9597"/>
                  <a:gd name="T48" fmla="*/ 2829 w 8581"/>
                  <a:gd name="T49" fmla="*/ 7263 h 9597"/>
                  <a:gd name="T50" fmla="*/ 2643 w 8581"/>
                  <a:gd name="T51" fmla="*/ 6763 h 9597"/>
                  <a:gd name="T52" fmla="*/ 2477 w 8581"/>
                  <a:gd name="T53" fmla="*/ 6212 h 9597"/>
                  <a:gd name="T54" fmla="*/ 2337 w 8581"/>
                  <a:gd name="T55" fmla="*/ 5609 h 9597"/>
                  <a:gd name="T56" fmla="*/ 2230 w 8581"/>
                  <a:gd name="T57" fmla="*/ 4954 h 9597"/>
                  <a:gd name="T58" fmla="*/ 2164 w 8581"/>
                  <a:gd name="T59" fmla="*/ 4248 h 9597"/>
                  <a:gd name="T60" fmla="*/ 2146 w 8581"/>
                  <a:gd name="T61" fmla="*/ 3488 h 9597"/>
                  <a:gd name="T62" fmla="*/ 4915 w 8581"/>
                  <a:gd name="T63" fmla="*/ 0 h 9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581" h="9597">
                    <a:moveTo>
                      <a:pt x="4915" y="0"/>
                    </a:moveTo>
                    <a:lnTo>
                      <a:pt x="8581" y="4369"/>
                    </a:lnTo>
                    <a:lnTo>
                      <a:pt x="6996" y="4209"/>
                    </a:lnTo>
                    <a:lnTo>
                      <a:pt x="6998" y="4224"/>
                    </a:lnTo>
                    <a:lnTo>
                      <a:pt x="7005" y="4272"/>
                    </a:lnTo>
                    <a:lnTo>
                      <a:pt x="7018" y="4346"/>
                    </a:lnTo>
                    <a:lnTo>
                      <a:pt x="7035" y="4442"/>
                    </a:lnTo>
                    <a:lnTo>
                      <a:pt x="7047" y="4500"/>
                    </a:lnTo>
                    <a:lnTo>
                      <a:pt x="7059" y="4560"/>
                    </a:lnTo>
                    <a:lnTo>
                      <a:pt x="7074" y="4625"/>
                    </a:lnTo>
                    <a:lnTo>
                      <a:pt x="7089" y="4694"/>
                    </a:lnTo>
                    <a:lnTo>
                      <a:pt x="7107" y="4767"/>
                    </a:lnTo>
                    <a:lnTo>
                      <a:pt x="7127" y="4843"/>
                    </a:lnTo>
                    <a:lnTo>
                      <a:pt x="7147" y="4921"/>
                    </a:lnTo>
                    <a:lnTo>
                      <a:pt x="7169" y="5000"/>
                    </a:lnTo>
                    <a:lnTo>
                      <a:pt x="7195" y="5083"/>
                    </a:lnTo>
                    <a:lnTo>
                      <a:pt x="7221" y="5165"/>
                    </a:lnTo>
                    <a:lnTo>
                      <a:pt x="7250" y="5249"/>
                    </a:lnTo>
                    <a:lnTo>
                      <a:pt x="7280" y="5334"/>
                    </a:lnTo>
                    <a:lnTo>
                      <a:pt x="7312" y="5419"/>
                    </a:lnTo>
                    <a:lnTo>
                      <a:pt x="7347" y="5502"/>
                    </a:lnTo>
                    <a:lnTo>
                      <a:pt x="7383" y="5585"/>
                    </a:lnTo>
                    <a:lnTo>
                      <a:pt x="7422" y="5667"/>
                    </a:lnTo>
                    <a:lnTo>
                      <a:pt x="7462" y="5746"/>
                    </a:lnTo>
                    <a:lnTo>
                      <a:pt x="7505" y="5825"/>
                    </a:lnTo>
                    <a:lnTo>
                      <a:pt x="7550" y="5901"/>
                    </a:lnTo>
                    <a:lnTo>
                      <a:pt x="7598" y="5973"/>
                    </a:lnTo>
                    <a:lnTo>
                      <a:pt x="7648" y="6041"/>
                    </a:lnTo>
                    <a:lnTo>
                      <a:pt x="7700" y="6107"/>
                    </a:lnTo>
                    <a:lnTo>
                      <a:pt x="7755" y="6168"/>
                    </a:lnTo>
                    <a:lnTo>
                      <a:pt x="7812" y="6225"/>
                    </a:lnTo>
                    <a:lnTo>
                      <a:pt x="4352" y="9597"/>
                    </a:lnTo>
                    <a:lnTo>
                      <a:pt x="4327" y="9574"/>
                    </a:lnTo>
                    <a:lnTo>
                      <a:pt x="4256" y="9506"/>
                    </a:lnTo>
                    <a:lnTo>
                      <a:pt x="4206" y="9455"/>
                    </a:lnTo>
                    <a:lnTo>
                      <a:pt x="4146" y="9392"/>
                    </a:lnTo>
                    <a:lnTo>
                      <a:pt x="4078" y="9318"/>
                    </a:lnTo>
                    <a:lnTo>
                      <a:pt x="4003" y="9232"/>
                    </a:lnTo>
                    <a:lnTo>
                      <a:pt x="3922" y="9134"/>
                    </a:lnTo>
                    <a:lnTo>
                      <a:pt x="3833" y="9025"/>
                    </a:lnTo>
                    <a:lnTo>
                      <a:pt x="3742" y="8903"/>
                    </a:lnTo>
                    <a:lnTo>
                      <a:pt x="3645" y="8770"/>
                    </a:lnTo>
                    <a:lnTo>
                      <a:pt x="3546" y="8624"/>
                    </a:lnTo>
                    <a:lnTo>
                      <a:pt x="3444" y="8466"/>
                    </a:lnTo>
                    <a:lnTo>
                      <a:pt x="3340" y="8296"/>
                    </a:lnTo>
                    <a:lnTo>
                      <a:pt x="3237" y="8115"/>
                    </a:lnTo>
                    <a:lnTo>
                      <a:pt x="3132" y="7920"/>
                    </a:lnTo>
                    <a:lnTo>
                      <a:pt x="3030" y="7714"/>
                    </a:lnTo>
                    <a:lnTo>
                      <a:pt x="2928" y="7495"/>
                    </a:lnTo>
                    <a:lnTo>
                      <a:pt x="2829" y="7263"/>
                    </a:lnTo>
                    <a:lnTo>
                      <a:pt x="2734" y="7020"/>
                    </a:lnTo>
                    <a:lnTo>
                      <a:pt x="2643" y="6763"/>
                    </a:lnTo>
                    <a:lnTo>
                      <a:pt x="2556" y="6494"/>
                    </a:lnTo>
                    <a:lnTo>
                      <a:pt x="2477" y="6212"/>
                    </a:lnTo>
                    <a:lnTo>
                      <a:pt x="2403" y="5917"/>
                    </a:lnTo>
                    <a:lnTo>
                      <a:pt x="2337" y="5609"/>
                    </a:lnTo>
                    <a:lnTo>
                      <a:pt x="2279" y="5289"/>
                    </a:lnTo>
                    <a:lnTo>
                      <a:pt x="2230" y="4954"/>
                    </a:lnTo>
                    <a:lnTo>
                      <a:pt x="2192" y="4607"/>
                    </a:lnTo>
                    <a:lnTo>
                      <a:pt x="2164" y="4248"/>
                    </a:lnTo>
                    <a:lnTo>
                      <a:pt x="2149" y="3874"/>
                    </a:lnTo>
                    <a:lnTo>
                      <a:pt x="2146" y="3488"/>
                    </a:lnTo>
                    <a:lnTo>
                      <a:pt x="0" y="3265"/>
                    </a:lnTo>
                    <a:lnTo>
                      <a:pt x="4915" y="0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1" name="SlideModel shp16">
                <a:extLst>
                  <a:ext uri="{FF2B5EF4-FFF2-40B4-BE49-F238E27FC236}">
                    <a16:creationId xmlns:a16="http://schemas.microsoft.com/office/drawing/2014/main" id="{20E46B1A-927A-B24D-8FCE-57F0B1A6E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551" y="3226884"/>
                <a:ext cx="353750" cy="206556"/>
              </a:xfrm>
              <a:custGeom>
                <a:avLst/>
                <a:gdLst>
                  <a:gd name="T0" fmla="*/ 0 w 1585"/>
                  <a:gd name="T1" fmla="*/ 0 h 688"/>
                  <a:gd name="T2" fmla="*/ 1585 w 1585"/>
                  <a:gd name="T3" fmla="*/ 160 h 688"/>
                  <a:gd name="T4" fmla="*/ 753 w 1585"/>
                  <a:gd name="T5" fmla="*/ 688 h 688"/>
                  <a:gd name="T6" fmla="*/ 134 w 1585"/>
                  <a:gd name="T7" fmla="*/ 645 h 688"/>
                  <a:gd name="T8" fmla="*/ 129 w 1585"/>
                  <a:gd name="T9" fmla="*/ 632 h 688"/>
                  <a:gd name="T10" fmla="*/ 120 w 1585"/>
                  <a:gd name="T11" fmla="*/ 592 h 688"/>
                  <a:gd name="T12" fmla="*/ 105 w 1585"/>
                  <a:gd name="T13" fmla="*/ 530 h 688"/>
                  <a:gd name="T14" fmla="*/ 87 w 1585"/>
                  <a:gd name="T15" fmla="*/ 449 h 688"/>
                  <a:gd name="T16" fmla="*/ 65 w 1585"/>
                  <a:gd name="T17" fmla="*/ 353 h 688"/>
                  <a:gd name="T18" fmla="*/ 42 w 1585"/>
                  <a:gd name="T19" fmla="*/ 243 h 688"/>
                  <a:gd name="T20" fmla="*/ 31 w 1585"/>
                  <a:gd name="T21" fmla="*/ 185 h 688"/>
                  <a:gd name="T22" fmla="*/ 20 w 1585"/>
                  <a:gd name="T23" fmla="*/ 124 h 688"/>
                  <a:gd name="T24" fmla="*/ 9 w 1585"/>
                  <a:gd name="T25" fmla="*/ 63 h 688"/>
                  <a:gd name="T26" fmla="*/ 0 w 1585"/>
                  <a:gd name="T27" fmla="*/ 0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5" h="688">
                    <a:moveTo>
                      <a:pt x="0" y="0"/>
                    </a:moveTo>
                    <a:lnTo>
                      <a:pt x="1585" y="160"/>
                    </a:lnTo>
                    <a:lnTo>
                      <a:pt x="753" y="688"/>
                    </a:lnTo>
                    <a:lnTo>
                      <a:pt x="134" y="645"/>
                    </a:lnTo>
                    <a:lnTo>
                      <a:pt x="129" y="632"/>
                    </a:lnTo>
                    <a:lnTo>
                      <a:pt x="120" y="592"/>
                    </a:lnTo>
                    <a:lnTo>
                      <a:pt x="105" y="530"/>
                    </a:lnTo>
                    <a:lnTo>
                      <a:pt x="87" y="449"/>
                    </a:lnTo>
                    <a:lnTo>
                      <a:pt x="65" y="353"/>
                    </a:lnTo>
                    <a:lnTo>
                      <a:pt x="42" y="243"/>
                    </a:lnTo>
                    <a:lnTo>
                      <a:pt x="31" y="185"/>
                    </a:lnTo>
                    <a:lnTo>
                      <a:pt x="20" y="124"/>
                    </a:lnTo>
                    <a:lnTo>
                      <a:pt x="9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2" name="SlideModel shp17">
                <a:extLst>
                  <a:ext uri="{FF2B5EF4-FFF2-40B4-BE49-F238E27FC236}">
                    <a16:creationId xmlns:a16="http://schemas.microsoft.com/office/drawing/2014/main" id="{42CC1C31-C174-BB46-B56F-193DB7899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5720" y="2940605"/>
                <a:ext cx="501145" cy="260912"/>
              </a:xfrm>
              <a:custGeom>
                <a:avLst/>
                <a:gdLst>
                  <a:gd name="T0" fmla="*/ 96 w 2242"/>
                  <a:gd name="T1" fmla="*/ 0 h 864"/>
                  <a:gd name="T2" fmla="*/ 0 w 2242"/>
                  <a:gd name="T3" fmla="*/ 720 h 864"/>
                  <a:gd name="T4" fmla="*/ 1921 w 2242"/>
                  <a:gd name="T5" fmla="*/ 864 h 864"/>
                  <a:gd name="T6" fmla="*/ 2242 w 2242"/>
                  <a:gd name="T7" fmla="*/ 223 h 864"/>
                  <a:gd name="T8" fmla="*/ 96 w 2242"/>
                  <a:gd name="T9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2" h="864">
                    <a:moveTo>
                      <a:pt x="96" y="0"/>
                    </a:moveTo>
                    <a:lnTo>
                      <a:pt x="0" y="720"/>
                    </a:lnTo>
                    <a:lnTo>
                      <a:pt x="1921" y="864"/>
                    </a:lnTo>
                    <a:lnTo>
                      <a:pt x="2242" y="223"/>
                    </a:lnTo>
                    <a:lnTo>
                      <a:pt x="9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tx1">
                      <a:lumMod val="75000"/>
                      <a:lumOff val="2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3" name="SlideModel shp39">
                <a:extLst>
                  <a:ext uri="{FF2B5EF4-FFF2-40B4-BE49-F238E27FC236}">
                    <a16:creationId xmlns:a16="http://schemas.microsoft.com/office/drawing/2014/main" id="{8F5CF1CF-4118-6341-9E36-C37F9598C9B7}"/>
                  </a:ext>
                </a:extLst>
              </p:cNvPr>
              <p:cNvSpPr>
                <a:spLocks/>
              </p:cNvSpPr>
              <p:nvPr/>
            </p:nvSpPr>
            <p:spPr>
              <a:xfrm flipH="1" flipV="1">
                <a:off x="5288026" y="5184291"/>
                <a:ext cx="953037" cy="233335"/>
              </a:xfrm>
              <a:custGeom>
                <a:avLst/>
                <a:gdLst>
                  <a:gd name="connsiteX0" fmla="*/ 0 w 493138"/>
                  <a:gd name="connsiteY0" fmla="*/ 0 h 493138"/>
                  <a:gd name="connsiteX1" fmla="*/ 493138 w 493138"/>
                  <a:gd name="connsiteY1" fmla="*/ 0 h 493138"/>
                  <a:gd name="connsiteX2" fmla="*/ 493138 w 493138"/>
                  <a:gd name="connsiteY2" fmla="*/ 493138 h 493138"/>
                  <a:gd name="connsiteX3" fmla="*/ 0 w 493138"/>
                  <a:gd name="connsiteY3" fmla="*/ 493138 h 493138"/>
                  <a:gd name="connsiteX4" fmla="*/ 0 w 493138"/>
                  <a:gd name="connsiteY4" fmla="*/ 0 h 493138"/>
                  <a:gd name="connsiteX0" fmla="*/ 0 w 1149631"/>
                  <a:gd name="connsiteY0" fmla="*/ 0 h 622092"/>
                  <a:gd name="connsiteX1" fmla="*/ 493138 w 1149631"/>
                  <a:gd name="connsiteY1" fmla="*/ 0 h 622092"/>
                  <a:gd name="connsiteX2" fmla="*/ 1149631 w 1149631"/>
                  <a:gd name="connsiteY2" fmla="*/ 622092 h 622092"/>
                  <a:gd name="connsiteX3" fmla="*/ 0 w 1149631"/>
                  <a:gd name="connsiteY3" fmla="*/ 493138 h 622092"/>
                  <a:gd name="connsiteX4" fmla="*/ 0 w 1149631"/>
                  <a:gd name="connsiteY4" fmla="*/ 0 h 622092"/>
                  <a:gd name="connsiteX0" fmla="*/ 0 w 1149631"/>
                  <a:gd name="connsiteY0" fmla="*/ 493138 h 622092"/>
                  <a:gd name="connsiteX1" fmla="*/ 0 w 1149631"/>
                  <a:gd name="connsiteY1" fmla="*/ 0 h 622092"/>
                  <a:gd name="connsiteX2" fmla="*/ 493138 w 1149631"/>
                  <a:gd name="connsiteY2" fmla="*/ 0 h 622092"/>
                  <a:gd name="connsiteX3" fmla="*/ 1149631 w 1149631"/>
                  <a:gd name="connsiteY3" fmla="*/ 622092 h 622092"/>
                  <a:gd name="connsiteX4" fmla="*/ 91440 w 1149631"/>
                  <a:gd name="connsiteY4" fmla="*/ 584578 h 622092"/>
                  <a:gd name="connsiteX0" fmla="*/ 0 w 1149631"/>
                  <a:gd name="connsiteY0" fmla="*/ 493138 h 622092"/>
                  <a:gd name="connsiteX1" fmla="*/ 0 w 1149631"/>
                  <a:gd name="connsiteY1" fmla="*/ 0 h 622092"/>
                  <a:gd name="connsiteX2" fmla="*/ 493138 w 1149631"/>
                  <a:gd name="connsiteY2" fmla="*/ 0 h 622092"/>
                  <a:gd name="connsiteX3" fmla="*/ 1149631 w 1149631"/>
                  <a:gd name="connsiteY3" fmla="*/ 622092 h 622092"/>
                  <a:gd name="connsiteX0" fmla="*/ 0 w 1149631"/>
                  <a:gd name="connsiteY0" fmla="*/ 0 h 622092"/>
                  <a:gd name="connsiteX1" fmla="*/ 493138 w 1149631"/>
                  <a:gd name="connsiteY1" fmla="*/ 0 h 622092"/>
                  <a:gd name="connsiteX2" fmla="*/ 1149631 w 1149631"/>
                  <a:gd name="connsiteY2" fmla="*/ 622092 h 622092"/>
                  <a:gd name="connsiteX0" fmla="*/ 0 w 730990"/>
                  <a:gd name="connsiteY0" fmla="*/ 0 h 236502"/>
                  <a:gd name="connsiteX1" fmla="*/ 493138 w 730990"/>
                  <a:gd name="connsiteY1" fmla="*/ 0 h 236502"/>
                  <a:gd name="connsiteX2" fmla="*/ 730990 w 730990"/>
                  <a:gd name="connsiteY2" fmla="*/ 236502 h 236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0990" h="236502">
                    <a:moveTo>
                      <a:pt x="0" y="0"/>
                    </a:moveTo>
                    <a:lnTo>
                      <a:pt x="493138" y="0"/>
                    </a:lnTo>
                    <a:lnTo>
                      <a:pt x="730990" y="236502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</a:endParaRPr>
              </a:p>
            </p:txBody>
          </p:sp>
          <p:sp>
            <p:nvSpPr>
              <p:cNvPr id="24" name="SlideModel shp40">
                <a:extLst>
                  <a:ext uri="{FF2B5EF4-FFF2-40B4-BE49-F238E27FC236}">
                    <a16:creationId xmlns:a16="http://schemas.microsoft.com/office/drawing/2014/main" id="{8C94F8DE-3C3E-144C-B746-C9A773F16D7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87798" y="3644041"/>
                <a:ext cx="1779250" cy="64089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5" name="SlideModel shp41">
                <a:extLst>
                  <a:ext uri="{FF2B5EF4-FFF2-40B4-BE49-F238E27FC236}">
                    <a16:creationId xmlns:a16="http://schemas.microsoft.com/office/drawing/2014/main" id="{35F85FC6-7857-2D4A-BB0E-A6DAC03400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785184" y="3513261"/>
                <a:ext cx="667392" cy="90244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6" name="SlideModel shp42">
                <a:extLst>
                  <a:ext uri="{FF2B5EF4-FFF2-40B4-BE49-F238E27FC236}">
                    <a16:creationId xmlns:a16="http://schemas.microsoft.com/office/drawing/2014/main" id="{493A6899-8D3B-2B48-8F60-29065185BF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854357" y="3606797"/>
                <a:ext cx="529047" cy="715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7" name="SlideModel shp43">
                <a:extLst>
                  <a:ext uri="{FF2B5EF4-FFF2-40B4-BE49-F238E27FC236}">
                    <a16:creationId xmlns:a16="http://schemas.microsoft.com/office/drawing/2014/main" id="{024DA33F-B35C-944B-8BFF-6DD6FAA3CA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27608" y="3705849"/>
                <a:ext cx="382543" cy="51727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8" name="SlideModel shp44">
                <a:extLst>
                  <a:ext uri="{FF2B5EF4-FFF2-40B4-BE49-F238E27FC236}">
                    <a16:creationId xmlns:a16="http://schemas.microsoft.com/office/drawing/2014/main" id="{0A6A9AD3-790A-B445-BE87-427CDA1661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4754" y="3839325"/>
                <a:ext cx="1037052" cy="25031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chemeClr val="tx1"/>
                    </a:solidFill>
                    <a:latin typeface="+mj-lt"/>
                  </a:rPr>
                  <a:t>Winter</a:t>
                </a:r>
              </a:p>
            </p:txBody>
          </p:sp>
          <p:cxnSp>
            <p:nvCxnSpPr>
              <p:cNvPr id="29" name="SlideModel shp50">
                <a:extLst>
                  <a:ext uri="{FF2B5EF4-FFF2-40B4-BE49-F238E27FC236}">
                    <a16:creationId xmlns:a16="http://schemas.microsoft.com/office/drawing/2014/main" id="{993294BD-6531-1C42-923E-95B2874427F8}"/>
                  </a:ext>
                </a:extLst>
              </p:cNvPr>
              <p:cNvCxnSpPr>
                <a:cxnSpLocks/>
                <a:endCxn id="25" idx="2"/>
              </p:cNvCxnSpPr>
              <p:nvPr/>
            </p:nvCxnSpPr>
            <p:spPr>
              <a:xfrm>
                <a:off x="5952592" y="3963113"/>
                <a:ext cx="832591" cy="1372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0" name="SlideModel shp51">
                <a:extLst>
                  <a:ext uri="{FF2B5EF4-FFF2-40B4-BE49-F238E27FC236}">
                    <a16:creationId xmlns:a16="http://schemas.microsoft.com/office/drawing/2014/main" id="{C8A7231E-E45B-EF49-A485-FE0042A381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43686" y="5083520"/>
                <a:ext cx="1779250" cy="640890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1" name="SlideModel shp52">
                <a:extLst>
                  <a:ext uri="{FF2B5EF4-FFF2-40B4-BE49-F238E27FC236}">
                    <a16:creationId xmlns:a16="http://schemas.microsoft.com/office/drawing/2014/main" id="{54D60E72-026A-D84F-A7BB-9125E58A5D4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241072" y="4952741"/>
                <a:ext cx="667392" cy="902447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2" name="SlideModel shp53">
                <a:extLst>
                  <a:ext uri="{FF2B5EF4-FFF2-40B4-BE49-F238E27FC236}">
                    <a16:creationId xmlns:a16="http://schemas.microsoft.com/office/drawing/2014/main" id="{9DB1469F-1913-1849-898E-CD5E016620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10245" y="5046276"/>
                <a:ext cx="529047" cy="715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3" name="SlideModel shp54">
                <a:extLst>
                  <a:ext uri="{FF2B5EF4-FFF2-40B4-BE49-F238E27FC236}">
                    <a16:creationId xmlns:a16="http://schemas.microsoft.com/office/drawing/2014/main" id="{BD38CA22-A2AF-6E42-BC41-498152F8CED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83496" y="5145328"/>
                <a:ext cx="382543" cy="517274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4" name="SlideModel shp55">
                <a:extLst>
                  <a:ext uri="{FF2B5EF4-FFF2-40B4-BE49-F238E27FC236}">
                    <a16:creationId xmlns:a16="http://schemas.microsoft.com/office/drawing/2014/main" id="{24096E35-E144-7B44-8A3E-4DCF956A6F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71320" y="5153646"/>
                <a:ext cx="1392680" cy="50063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kern="0" dirty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 1st transitional period</a:t>
                </a:r>
              </a:p>
            </p:txBody>
          </p:sp>
          <p:sp>
            <p:nvSpPr>
              <p:cNvPr id="35" name="SlideModel shp57">
                <a:extLst>
                  <a:ext uri="{FF2B5EF4-FFF2-40B4-BE49-F238E27FC236}">
                    <a16:creationId xmlns:a16="http://schemas.microsoft.com/office/drawing/2014/main" id="{0DD68DC8-8478-674D-ABF8-8E2C3F941883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879526" y="3874012"/>
                <a:ext cx="131788" cy="1782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6" name="SlideModel shp58">
                <a:extLst>
                  <a:ext uri="{FF2B5EF4-FFF2-40B4-BE49-F238E27FC236}">
                    <a16:creationId xmlns:a16="http://schemas.microsoft.com/office/drawing/2014/main" id="{2E63E0E9-73EE-FC42-BEF8-09B10057CCF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5251557" y="5064966"/>
                <a:ext cx="131788" cy="1782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7" name="SlideModel shp59">
                <a:extLst>
                  <a:ext uri="{FF2B5EF4-FFF2-40B4-BE49-F238E27FC236}">
                    <a16:creationId xmlns:a16="http://schemas.microsoft.com/office/drawing/2014/main" id="{69F14DAA-A513-804A-868A-80FB80D4BDBC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457200" y="1502379"/>
                <a:ext cx="1779250" cy="640890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8" name="SlideModel shp60">
                <a:extLst>
                  <a:ext uri="{FF2B5EF4-FFF2-40B4-BE49-F238E27FC236}">
                    <a16:creationId xmlns:a16="http://schemas.microsoft.com/office/drawing/2014/main" id="{E23F820F-A4F2-F24E-A480-5FAC105B9A1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771672" y="1371600"/>
                <a:ext cx="667392" cy="90244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9" name="SlideModel shp61">
                <a:extLst>
                  <a:ext uri="{FF2B5EF4-FFF2-40B4-BE49-F238E27FC236}">
                    <a16:creationId xmlns:a16="http://schemas.microsoft.com/office/drawing/2014/main" id="{0098E28B-D4B6-4C45-A92C-91A84D2262F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840844" y="1465136"/>
                <a:ext cx="529047" cy="715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0" name="SlideModel shp62">
                <a:extLst>
                  <a:ext uri="{FF2B5EF4-FFF2-40B4-BE49-F238E27FC236}">
                    <a16:creationId xmlns:a16="http://schemas.microsoft.com/office/drawing/2014/main" id="{0C071444-F92A-3040-9D5B-84FD6B24F65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1914097" y="1564187"/>
                <a:ext cx="382543" cy="517274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1" name="SlideModel shp63">
                <a:extLst>
                  <a:ext uri="{FF2B5EF4-FFF2-40B4-BE49-F238E27FC236}">
                    <a16:creationId xmlns:a16="http://schemas.microsoft.com/office/drawing/2014/main" id="{3C9ECDD2-E5C8-C940-99C5-20F613770D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1585955"/>
                <a:ext cx="1455392" cy="50063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kern="0" dirty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2nd transitional period</a:t>
                </a:r>
              </a:p>
            </p:txBody>
          </p:sp>
          <p:sp>
            <p:nvSpPr>
              <p:cNvPr id="42" name="SlideModel shp65">
                <a:extLst>
                  <a:ext uri="{FF2B5EF4-FFF2-40B4-BE49-F238E27FC236}">
                    <a16:creationId xmlns:a16="http://schemas.microsoft.com/office/drawing/2014/main" id="{1290EB5D-E498-9349-B723-75D1AF3B004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9064" y="1822823"/>
                <a:ext cx="838811" cy="613762"/>
              </a:xfrm>
              <a:custGeom>
                <a:avLst/>
                <a:gdLst>
                  <a:gd name="connsiteX0" fmla="*/ 0 w 493138"/>
                  <a:gd name="connsiteY0" fmla="*/ 0 h 493138"/>
                  <a:gd name="connsiteX1" fmla="*/ 493138 w 493138"/>
                  <a:gd name="connsiteY1" fmla="*/ 0 h 493138"/>
                  <a:gd name="connsiteX2" fmla="*/ 493138 w 493138"/>
                  <a:gd name="connsiteY2" fmla="*/ 493138 h 493138"/>
                  <a:gd name="connsiteX3" fmla="*/ 0 w 493138"/>
                  <a:gd name="connsiteY3" fmla="*/ 493138 h 493138"/>
                  <a:gd name="connsiteX4" fmla="*/ 0 w 493138"/>
                  <a:gd name="connsiteY4" fmla="*/ 0 h 493138"/>
                  <a:gd name="connsiteX0" fmla="*/ 0 w 1149631"/>
                  <a:gd name="connsiteY0" fmla="*/ 0 h 622092"/>
                  <a:gd name="connsiteX1" fmla="*/ 493138 w 1149631"/>
                  <a:gd name="connsiteY1" fmla="*/ 0 h 622092"/>
                  <a:gd name="connsiteX2" fmla="*/ 1149631 w 1149631"/>
                  <a:gd name="connsiteY2" fmla="*/ 622092 h 622092"/>
                  <a:gd name="connsiteX3" fmla="*/ 0 w 1149631"/>
                  <a:gd name="connsiteY3" fmla="*/ 493138 h 622092"/>
                  <a:gd name="connsiteX4" fmla="*/ 0 w 1149631"/>
                  <a:gd name="connsiteY4" fmla="*/ 0 h 622092"/>
                  <a:gd name="connsiteX0" fmla="*/ 0 w 1149631"/>
                  <a:gd name="connsiteY0" fmla="*/ 493138 h 622092"/>
                  <a:gd name="connsiteX1" fmla="*/ 0 w 1149631"/>
                  <a:gd name="connsiteY1" fmla="*/ 0 h 622092"/>
                  <a:gd name="connsiteX2" fmla="*/ 493138 w 1149631"/>
                  <a:gd name="connsiteY2" fmla="*/ 0 h 622092"/>
                  <a:gd name="connsiteX3" fmla="*/ 1149631 w 1149631"/>
                  <a:gd name="connsiteY3" fmla="*/ 622092 h 622092"/>
                  <a:gd name="connsiteX4" fmla="*/ 91440 w 1149631"/>
                  <a:gd name="connsiteY4" fmla="*/ 584578 h 622092"/>
                  <a:gd name="connsiteX0" fmla="*/ 0 w 1149631"/>
                  <a:gd name="connsiteY0" fmla="*/ 493138 h 622092"/>
                  <a:gd name="connsiteX1" fmla="*/ 0 w 1149631"/>
                  <a:gd name="connsiteY1" fmla="*/ 0 h 622092"/>
                  <a:gd name="connsiteX2" fmla="*/ 493138 w 1149631"/>
                  <a:gd name="connsiteY2" fmla="*/ 0 h 622092"/>
                  <a:gd name="connsiteX3" fmla="*/ 1149631 w 1149631"/>
                  <a:gd name="connsiteY3" fmla="*/ 622092 h 622092"/>
                  <a:gd name="connsiteX0" fmla="*/ 0 w 1149631"/>
                  <a:gd name="connsiteY0" fmla="*/ 0 h 622092"/>
                  <a:gd name="connsiteX1" fmla="*/ 493138 w 1149631"/>
                  <a:gd name="connsiteY1" fmla="*/ 0 h 622092"/>
                  <a:gd name="connsiteX2" fmla="*/ 1149631 w 1149631"/>
                  <a:gd name="connsiteY2" fmla="*/ 622092 h 62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9631" h="622092">
                    <a:moveTo>
                      <a:pt x="0" y="0"/>
                    </a:moveTo>
                    <a:lnTo>
                      <a:pt x="493138" y="0"/>
                    </a:lnTo>
                    <a:lnTo>
                      <a:pt x="1149631" y="622092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</a:endParaRPr>
              </a:p>
            </p:txBody>
          </p:sp>
          <p:sp>
            <p:nvSpPr>
              <p:cNvPr id="43" name="SlideModel shp66">
                <a:extLst>
                  <a:ext uri="{FF2B5EF4-FFF2-40B4-BE49-F238E27FC236}">
                    <a16:creationId xmlns:a16="http://schemas.microsoft.com/office/drawing/2014/main" id="{F89AABC8-FCC0-CB4F-945E-459D47E8462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96095" y="2457508"/>
                <a:ext cx="131788" cy="1782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4" name="SlideModel shp67">
                <a:extLst>
                  <a:ext uri="{FF2B5EF4-FFF2-40B4-BE49-F238E27FC236}">
                    <a16:creationId xmlns:a16="http://schemas.microsoft.com/office/drawing/2014/main" id="{8ADE2D40-D368-9B48-9363-AB53A90C8FA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749422" y="5029303"/>
                <a:ext cx="1779250" cy="64089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5" name="SlideModel shp68">
                <a:extLst>
                  <a:ext uri="{FF2B5EF4-FFF2-40B4-BE49-F238E27FC236}">
                    <a16:creationId xmlns:a16="http://schemas.microsoft.com/office/drawing/2014/main" id="{F6913E22-76D5-DC49-9C60-F8A22D17077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063894" y="4898523"/>
                <a:ext cx="667392" cy="9024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6" name="SlideModel shp69">
                <a:extLst>
                  <a:ext uri="{FF2B5EF4-FFF2-40B4-BE49-F238E27FC236}">
                    <a16:creationId xmlns:a16="http://schemas.microsoft.com/office/drawing/2014/main" id="{C7C5D3C7-7988-2040-84A5-E75C16EE6B0C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133067" y="4992059"/>
                <a:ext cx="529047" cy="715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7" name="SlideModel shp70">
                <a:extLst>
                  <a:ext uri="{FF2B5EF4-FFF2-40B4-BE49-F238E27FC236}">
                    <a16:creationId xmlns:a16="http://schemas.microsoft.com/office/drawing/2014/main" id="{657DB058-A0B5-2844-AF36-E2CC24DE08D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206320" y="5091111"/>
                <a:ext cx="382543" cy="51727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48" name="SlideModel shp71">
                <a:extLst>
                  <a:ext uri="{FF2B5EF4-FFF2-40B4-BE49-F238E27FC236}">
                    <a16:creationId xmlns:a16="http://schemas.microsoft.com/office/drawing/2014/main" id="{3F6E3526-34BF-F140-953D-1A7547137C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45588" y="5224588"/>
                <a:ext cx="1037052" cy="25031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1400" kern="0" dirty="0">
                    <a:solidFill>
                      <a:schemeClr val="tx1"/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Summer</a:t>
                </a:r>
              </a:p>
            </p:txBody>
          </p:sp>
          <p:sp>
            <p:nvSpPr>
              <p:cNvPr id="49" name="SlideModel shp73">
                <a:extLst>
                  <a:ext uri="{FF2B5EF4-FFF2-40B4-BE49-F238E27FC236}">
                    <a16:creationId xmlns:a16="http://schemas.microsoft.com/office/drawing/2014/main" id="{6C33C801-95DF-FD4D-B51A-BB02CE82F070}"/>
                  </a:ext>
                </a:extLst>
              </p:cNvPr>
              <p:cNvSpPr>
                <a:spLocks/>
              </p:cNvSpPr>
              <p:nvPr/>
            </p:nvSpPr>
            <p:spPr>
              <a:xfrm flipV="1">
                <a:off x="2750887" y="4775975"/>
                <a:ext cx="1375685" cy="602689"/>
              </a:xfrm>
              <a:custGeom>
                <a:avLst/>
                <a:gdLst>
                  <a:gd name="connsiteX0" fmla="*/ 0 w 493138"/>
                  <a:gd name="connsiteY0" fmla="*/ 0 h 493138"/>
                  <a:gd name="connsiteX1" fmla="*/ 493138 w 493138"/>
                  <a:gd name="connsiteY1" fmla="*/ 0 h 493138"/>
                  <a:gd name="connsiteX2" fmla="*/ 493138 w 493138"/>
                  <a:gd name="connsiteY2" fmla="*/ 493138 h 493138"/>
                  <a:gd name="connsiteX3" fmla="*/ 0 w 493138"/>
                  <a:gd name="connsiteY3" fmla="*/ 493138 h 493138"/>
                  <a:gd name="connsiteX4" fmla="*/ 0 w 493138"/>
                  <a:gd name="connsiteY4" fmla="*/ 0 h 493138"/>
                  <a:gd name="connsiteX0" fmla="*/ 0 w 1149631"/>
                  <a:gd name="connsiteY0" fmla="*/ 0 h 622092"/>
                  <a:gd name="connsiteX1" fmla="*/ 493138 w 1149631"/>
                  <a:gd name="connsiteY1" fmla="*/ 0 h 622092"/>
                  <a:gd name="connsiteX2" fmla="*/ 1149631 w 1149631"/>
                  <a:gd name="connsiteY2" fmla="*/ 622092 h 622092"/>
                  <a:gd name="connsiteX3" fmla="*/ 0 w 1149631"/>
                  <a:gd name="connsiteY3" fmla="*/ 493138 h 622092"/>
                  <a:gd name="connsiteX4" fmla="*/ 0 w 1149631"/>
                  <a:gd name="connsiteY4" fmla="*/ 0 h 622092"/>
                  <a:gd name="connsiteX0" fmla="*/ 0 w 1149631"/>
                  <a:gd name="connsiteY0" fmla="*/ 493138 h 622092"/>
                  <a:gd name="connsiteX1" fmla="*/ 0 w 1149631"/>
                  <a:gd name="connsiteY1" fmla="*/ 0 h 622092"/>
                  <a:gd name="connsiteX2" fmla="*/ 493138 w 1149631"/>
                  <a:gd name="connsiteY2" fmla="*/ 0 h 622092"/>
                  <a:gd name="connsiteX3" fmla="*/ 1149631 w 1149631"/>
                  <a:gd name="connsiteY3" fmla="*/ 622092 h 622092"/>
                  <a:gd name="connsiteX4" fmla="*/ 91440 w 1149631"/>
                  <a:gd name="connsiteY4" fmla="*/ 584578 h 622092"/>
                  <a:gd name="connsiteX0" fmla="*/ 0 w 1149631"/>
                  <a:gd name="connsiteY0" fmla="*/ 493138 h 622092"/>
                  <a:gd name="connsiteX1" fmla="*/ 0 w 1149631"/>
                  <a:gd name="connsiteY1" fmla="*/ 0 h 622092"/>
                  <a:gd name="connsiteX2" fmla="*/ 493138 w 1149631"/>
                  <a:gd name="connsiteY2" fmla="*/ 0 h 622092"/>
                  <a:gd name="connsiteX3" fmla="*/ 1149631 w 1149631"/>
                  <a:gd name="connsiteY3" fmla="*/ 622092 h 622092"/>
                  <a:gd name="connsiteX0" fmla="*/ 0 w 1149631"/>
                  <a:gd name="connsiteY0" fmla="*/ 0 h 622092"/>
                  <a:gd name="connsiteX1" fmla="*/ 493138 w 1149631"/>
                  <a:gd name="connsiteY1" fmla="*/ 0 h 622092"/>
                  <a:gd name="connsiteX2" fmla="*/ 1149631 w 1149631"/>
                  <a:gd name="connsiteY2" fmla="*/ 622092 h 622092"/>
                  <a:gd name="connsiteX0" fmla="*/ 0 w 730990"/>
                  <a:gd name="connsiteY0" fmla="*/ 0 h 236502"/>
                  <a:gd name="connsiteX1" fmla="*/ 493138 w 730990"/>
                  <a:gd name="connsiteY1" fmla="*/ 0 h 236502"/>
                  <a:gd name="connsiteX2" fmla="*/ 730990 w 730990"/>
                  <a:gd name="connsiteY2" fmla="*/ 236502 h 236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0990" h="236502">
                    <a:moveTo>
                      <a:pt x="0" y="0"/>
                    </a:moveTo>
                    <a:lnTo>
                      <a:pt x="493138" y="0"/>
                    </a:lnTo>
                    <a:lnTo>
                      <a:pt x="730990" y="236502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latin typeface="+mj-lt"/>
                </a:endParaRPr>
              </a:p>
            </p:txBody>
          </p:sp>
          <p:sp>
            <p:nvSpPr>
              <p:cNvPr id="50" name="SlideModel shp74">
                <a:extLst>
                  <a:ext uri="{FF2B5EF4-FFF2-40B4-BE49-F238E27FC236}">
                    <a16:creationId xmlns:a16="http://schemas.microsoft.com/office/drawing/2014/main" id="{1069A2A6-6D20-8441-A0DA-D8CD9301F7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25295" y="4712901"/>
                <a:ext cx="131788" cy="1782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D340A4-5F46-8D48-93C6-EF2BDAF6162C}"/>
                </a:ext>
              </a:extLst>
            </p:cNvPr>
            <p:cNvSpPr txBox="1"/>
            <p:nvPr/>
          </p:nvSpPr>
          <p:spPr>
            <a:xfrm>
              <a:off x="7162800" y="4267200"/>
              <a:ext cx="4572000" cy="321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 21st December to 21st March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36E413-DC4B-2D4A-9DA6-DC6A65841211}"/>
                </a:ext>
              </a:extLst>
            </p:cNvPr>
            <p:cNvSpPr txBox="1"/>
            <p:nvPr/>
          </p:nvSpPr>
          <p:spPr>
            <a:xfrm>
              <a:off x="6722334" y="5737863"/>
              <a:ext cx="2818368" cy="321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+mj-lt"/>
                </a:rPr>
                <a:t>From 22nd March to 20th June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8361A5-A50A-2E45-BD0F-B23E4172C69C}"/>
                </a:ext>
              </a:extLst>
            </p:cNvPr>
            <p:cNvSpPr txBox="1"/>
            <p:nvPr/>
          </p:nvSpPr>
          <p:spPr>
            <a:xfrm>
              <a:off x="657135" y="5774142"/>
              <a:ext cx="4572000" cy="321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GB" sz="12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21st June to 21st September</a:t>
              </a:r>
              <a:endParaRPr lang="en-US" sz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385A6B-8511-F145-B204-E440B64CA034}"/>
                </a:ext>
              </a:extLst>
            </p:cNvPr>
            <p:cNvSpPr txBox="1"/>
            <p:nvPr/>
          </p:nvSpPr>
          <p:spPr>
            <a:xfrm>
              <a:off x="307317" y="2243727"/>
              <a:ext cx="2778024" cy="536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12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From 22nd September to 20th December</a:t>
              </a:r>
            </a:p>
          </p:txBody>
        </p:sp>
      </p:grpSp>
      <p:grpSp>
        <p:nvGrpSpPr>
          <p:cNvPr id="51" name="Google Shape;68;p13">
            <a:extLst>
              <a:ext uri="{FF2B5EF4-FFF2-40B4-BE49-F238E27FC236}">
                <a16:creationId xmlns:a16="http://schemas.microsoft.com/office/drawing/2014/main" id="{E1927A5B-EABB-9D41-8E3D-D90DBCF086C6}"/>
              </a:ext>
            </a:extLst>
          </p:cNvPr>
          <p:cNvGrpSpPr/>
          <p:nvPr/>
        </p:nvGrpSpPr>
        <p:grpSpPr>
          <a:xfrm>
            <a:off x="1055575" y="4381993"/>
            <a:ext cx="7032850" cy="521204"/>
            <a:chOff x="286300" y="0"/>
            <a:chExt cx="8572397" cy="913701"/>
          </a:xfrm>
        </p:grpSpPr>
        <p:pic>
          <p:nvPicPr>
            <p:cNvPr id="52" name="Google Shape;69;p13">
              <a:extLst>
                <a:ext uri="{FF2B5EF4-FFF2-40B4-BE49-F238E27FC236}">
                  <a16:creationId xmlns:a16="http://schemas.microsoft.com/office/drawing/2014/main" id="{C434D98C-8457-5642-8968-245D0742EC0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0;p13">
              <a:extLst>
                <a:ext uri="{FF2B5EF4-FFF2-40B4-BE49-F238E27FC236}">
                  <a16:creationId xmlns:a16="http://schemas.microsoft.com/office/drawing/2014/main" id="{90AA36E4-E0D2-8A43-8759-A48236CB401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55708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652" y="184978"/>
            <a:ext cx="8520600" cy="707400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en-GB" sz="2800" dirty="0">
                <a:solidFill>
                  <a:schemeClr val="accent3"/>
                </a:solidFill>
              </a:rPr>
              <a:t>2: </a:t>
            </a:r>
            <a:r>
              <a:rPr lang="en-US" sz="2800" b="1" dirty="0">
                <a:solidFill>
                  <a:schemeClr val="accent3"/>
                </a:solidFill>
                <a:latin typeface="PT Sans" panose="020B0503020203020204" pitchFamily="34" charset="77"/>
              </a:rPr>
              <a:t>Winter monsoon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652" y="807528"/>
            <a:ext cx="6094031" cy="159850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14313" indent="-171450" defTabSz="685800">
              <a:lnSpc>
                <a:spcPct val="20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cap="all" dirty="0">
                <a:solidFill>
                  <a:schemeClr val="tx1"/>
                </a:solidFill>
                <a:latin typeface="PT Sans" panose="020B0503020203020204" pitchFamily="34" charset="77"/>
              </a:rPr>
              <a:t>Wind direction (arrows) and ocean temperatures (colors). </a:t>
            </a:r>
          </a:p>
          <a:p>
            <a:pPr marL="214313" indent="-171450" defTabSz="685800">
              <a:lnSpc>
                <a:spcPct val="20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cap="all" dirty="0">
                <a:solidFill>
                  <a:schemeClr val="tx1"/>
                </a:solidFill>
                <a:latin typeface="PT Sans" panose="020B0503020203020204" pitchFamily="34" charset="77"/>
              </a:rPr>
              <a:t>Dark purple indicates cooler sea surface temperatures(SST), and pinkish-yellow indicates warmer SST temperatures.</a:t>
            </a:r>
          </a:p>
          <a:p>
            <a:pPr indent="-171450" defTabSz="685800">
              <a:lnSpc>
                <a:spcPct val="1200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200" cap="all" dirty="0"/>
          </a:p>
        </p:txBody>
      </p:sp>
      <p:pic>
        <p:nvPicPr>
          <p:cNvPr id="7" name="Picture 2" descr="Map&#10;&#10;Description automatically generated">
            <a:extLst>
              <a:ext uri="{FF2B5EF4-FFF2-40B4-BE49-F238E27FC236}">
                <a16:creationId xmlns:a16="http://schemas.microsoft.com/office/drawing/2014/main" id="{E724AC6F-E3B9-3149-BFD4-8CB1A8B16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" r="984" b="-2"/>
          <a:stretch/>
        </p:blipFill>
        <p:spPr bwMode="auto">
          <a:xfrm>
            <a:off x="609898" y="2127475"/>
            <a:ext cx="3619169" cy="221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oogle Shape;68;p13">
            <a:extLst>
              <a:ext uri="{FF2B5EF4-FFF2-40B4-BE49-F238E27FC236}">
                <a16:creationId xmlns:a16="http://schemas.microsoft.com/office/drawing/2014/main" id="{F3C57D0A-3B35-934A-A736-F330E71AB92A}"/>
              </a:ext>
            </a:extLst>
          </p:cNvPr>
          <p:cNvGrpSpPr/>
          <p:nvPr/>
        </p:nvGrpSpPr>
        <p:grpSpPr>
          <a:xfrm>
            <a:off x="997527" y="4374488"/>
            <a:ext cx="7032850" cy="521204"/>
            <a:chOff x="286300" y="0"/>
            <a:chExt cx="8572397" cy="913701"/>
          </a:xfrm>
        </p:grpSpPr>
        <p:pic>
          <p:nvPicPr>
            <p:cNvPr id="10" name="Google Shape;69;p13">
              <a:extLst>
                <a:ext uri="{FF2B5EF4-FFF2-40B4-BE49-F238E27FC236}">
                  <a16:creationId xmlns:a16="http://schemas.microsoft.com/office/drawing/2014/main" id="{5120C3C5-46BD-C747-A14C-23DCE66F57E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0;p13">
              <a:extLst>
                <a:ext uri="{FF2B5EF4-FFF2-40B4-BE49-F238E27FC236}">
                  <a16:creationId xmlns:a16="http://schemas.microsoft.com/office/drawing/2014/main" id="{A4C7907B-B259-394B-8E24-FF179B46EF4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5" descr="Chart, surface chart&#10;&#10;Description automatically generated">
            <a:extLst>
              <a:ext uri="{FF2B5EF4-FFF2-40B4-BE49-F238E27FC236}">
                <a16:creationId xmlns:a16="http://schemas.microsoft.com/office/drawing/2014/main" id="{198B14DE-F633-B444-91B5-319014F3E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r="960"/>
          <a:stretch/>
        </p:blipFill>
        <p:spPr bwMode="auto">
          <a:xfrm>
            <a:off x="4725824" y="2189342"/>
            <a:ext cx="3704099" cy="221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225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80E8BD-02E5-496B-D4A4-C5984D809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75BDA7"/>
                </a:solidFill>
              </a:rPr>
              <a:t>Scan this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023F11-6541-A42D-344D-8D3F4D404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Kindly scan this “QR code” to evaluate this lecture.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 algn="ctr">
              <a:buNone/>
            </a:pPr>
            <a:r>
              <a:rPr lang="en-US" b="1" dirty="0"/>
              <a:t>Thank You!</a:t>
            </a: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C34004D4-5CA1-F93E-23EF-304E360FD8FF}"/>
              </a:ext>
            </a:extLst>
          </p:cNvPr>
          <p:cNvGrpSpPr/>
          <p:nvPr/>
        </p:nvGrpSpPr>
        <p:grpSpPr>
          <a:xfrm>
            <a:off x="1055575" y="4308423"/>
            <a:ext cx="7032850" cy="521204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1E1BD718-2054-5F89-862B-4178D9B3D79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7BB1B392-2962-A66C-FA6C-F4F58C873FE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6C1C281D-2BBE-0A0A-BA13-59C8E3968F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2" r="802"/>
          <a:stretch>
            <a:fillRect/>
          </a:stretch>
        </p:blipFill>
        <p:spPr>
          <a:xfrm>
            <a:off x="5143169" y="807529"/>
            <a:ext cx="3248111" cy="33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75BDA7"/>
                </a:solidFill>
              </a:rPr>
              <a:t>Subject</a:t>
            </a:r>
            <a:r>
              <a:rPr lang="en-GB" dirty="0">
                <a:solidFill>
                  <a:schemeClr val="accent3"/>
                </a:solidFill>
              </a:rPr>
              <a:t> 1: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9499C-903F-C36E-C91E-BB85864C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726875"/>
            <a:ext cx="4514127" cy="795675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Air masses affecting Sultanate of Oman    </a:t>
            </a:r>
          </a:p>
          <a:p>
            <a:endParaRPr lang="en-US" dirty="0">
              <a:latin typeface="PT Sans" panose="020B0503020203020204" pitchFamily="34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D6E299-9131-2375-6911-1A15DC28E6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87748" y="1039675"/>
            <a:ext cx="4340506" cy="36951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Air masses</a:t>
            </a:r>
          </a:p>
          <a:p>
            <a:pPr>
              <a:lnSpc>
                <a:spcPct val="200000"/>
              </a:lnSpc>
              <a:defRPr/>
            </a:pPr>
            <a:r>
              <a:rPr lang="en-GB" sz="1600" dirty="0">
                <a:solidFill>
                  <a:schemeClr val="bg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Air masses influence Sultanate of Oman Climate</a:t>
            </a:r>
            <a:r>
              <a:rPr lang="en-GB" sz="1400" dirty="0">
                <a:solidFill>
                  <a:schemeClr val="bg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     </a:t>
            </a:r>
            <a:endParaRPr lang="en-GB" sz="1400" dirty="0">
              <a:solidFill>
                <a:schemeClr val="bg1"/>
              </a:solidFill>
              <a:latin typeface="PT Sans" panose="020B0503020203020204" pitchFamily="34" charset="77"/>
            </a:endParaRPr>
          </a:p>
          <a:p>
            <a:pPr marL="114300" indent="0">
              <a:lnSpc>
                <a:spcPct val="110000"/>
              </a:lnSpc>
              <a:buNone/>
              <a:defRPr/>
            </a:pPr>
            <a:endParaRPr lang="en-US" sz="1600" dirty="0">
              <a:latin typeface="PT Sans" panose="020B0503020203020204" pitchFamily="34" charset="77"/>
            </a:endParaRPr>
          </a:p>
          <a:p>
            <a:pPr marL="114300" indent="0">
              <a:lnSpc>
                <a:spcPct val="110000"/>
              </a:lnSpc>
              <a:buNone/>
              <a:defRPr/>
            </a:pPr>
            <a:endParaRPr lang="en-GB" sz="1600" dirty="0">
              <a:latin typeface="PT Sans" panose="020B0503020203020204" pitchFamily="34" charset="77"/>
              <a:cs typeface="Oriya Sangam MN" panose="02000000000000000000" pitchFamily="2" charset="0"/>
            </a:endParaRPr>
          </a:p>
          <a:p>
            <a:pPr marL="114300" indent="0">
              <a:lnSpc>
                <a:spcPct val="110000"/>
              </a:lnSpc>
              <a:buNone/>
              <a:defRPr/>
            </a:pPr>
            <a:endParaRPr lang="en-GB" sz="1600" dirty="0">
              <a:latin typeface="PT Sans" panose="020B0503020203020204" pitchFamily="34" charset="77"/>
              <a:cs typeface="Oriya Sangam MN" panose="02000000000000000000" pitchFamily="2" charset="0"/>
            </a:endParaRP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15D0C5F6-222F-023A-1700-1BA3AEDE569A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B9703202-615A-0FC4-F119-DF616D438A1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382C037-8E66-5B59-47CD-7A9C3B3AADA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311700" y="315853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800" dirty="0">
                <a:solidFill>
                  <a:schemeClr val="accent3"/>
                </a:solidFill>
                <a:latin typeface="PT Sans" panose="020B0503020203020204" pitchFamily="34" charset="77"/>
              </a:rPr>
              <a:t>1: </a:t>
            </a:r>
            <a: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Air masses</a:t>
            </a:r>
            <a:endParaRPr sz="2800" dirty="0">
              <a:solidFill>
                <a:schemeClr val="accent3"/>
              </a:solidFill>
              <a:latin typeface="PT Sans" panose="020B0503020203020204" pitchFamily="34" charset="77"/>
            </a:endParaRPr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311700" y="1185300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en-GB" sz="1600" b="1" dirty="0">
                <a:solidFill>
                  <a:schemeClr val="tx1"/>
                </a:solidFill>
                <a:latin typeface="PT Sans" panose="020B0503020203020204" pitchFamily="34" charset="77"/>
                <a:cs typeface="Oriya Sangam MN" panose="02000000000000000000" pitchFamily="2" charset="0"/>
              </a:rPr>
              <a:t>Air masses are…</a:t>
            </a:r>
          </a:p>
          <a:p>
            <a:pPr marL="411480" lvl="1" indent="0" algn="just">
              <a:lnSpc>
                <a:spcPct val="110000"/>
              </a:lnSpc>
              <a:buNone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A large body of air sits over an area of </a:t>
            </a:r>
          </a:p>
          <a:p>
            <a:pPr marL="411480" lvl="1" indent="0" algn="just">
              <a:lnSpc>
                <a:spcPct val="110000"/>
              </a:lnSpc>
              <a:buNone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land or water for a long period of </a:t>
            </a:r>
          </a:p>
          <a:p>
            <a:pPr marL="411480" lvl="1" indent="0" algn="just">
              <a:lnSpc>
                <a:spcPct val="110000"/>
              </a:lnSpc>
              <a:buNone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time, it will take on the characteristics</a:t>
            </a:r>
          </a:p>
          <a:p>
            <a:pPr marL="411480" lvl="1" indent="0" algn="just">
              <a:lnSpc>
                <a:spcPct val="110000"/>
              </a:lnSpc>
              <a:buNone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of the land or water beneath it.</a:t>
            </a:r>
          </a:p>
          <a:p>
            <a:pPr marL="285750" lvl="1" indent="-285750">
              <a:lnSpc>
                <a:spcPct val="110000"/>
              </a:lnSpc>
              <a:buClr>
                <a:schemeClr val="accent5"/>
              </a:buClr>
              <a:defRPr/>
            </a:pPr>
            <a:endParaRPr lang="en-GB" sz="1600" b="1" dirty="0">
              <a:solidFill>
                <a:schemeClr val="tx1"/>
              </a:solidFill>
              <a:latin typeface="PT Sans" panose="020B0503020203020204" pitchFamily="34" charset="77"/>
              <a:cs typeface="Oriya Sangam MN" panose="02000000000000000000" pitchFamily="2" charset="0"/>
            </a:endParaRPr>
          </a:p>
          <a:p>
            <a:pPr marL="285750" lvl="1" indent="-285750">
              <a:lnSpc>
                <a:spcPct val="110000"/>
              </a:lnSpc>
              <a:buClr>
                <a:schemeClr val="accent5"/>
              </a:buClr>
              <a:defRPr/>
            </a:pPr>
            <a:r>
              <a:rPr lang="en-GB" sz="1600" b="1" dirty="0">
                <a:solidFill>
                  <a:schemeClr val="tx1"/>
                </a:solidFill>
                <a:latin typeface="PT Sans" panose="020B0503020203020204" pitchFamily="34" charset="77"/>
                <a:cs typeface="Oriya Sangam MN" panose="02000000000000000000" pitchFamily="2" charset="0"/>
              </a:rPr>
              <a:t>Named for their SOURCE REGION </a:t>
            </a:r>
          </a:p>
          <a:p>
            <a:pPr marL="1280160" lvl="3">
              <a:lnSpc>
                <a:spcPct val="11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Continental (c)</a:t>
            </a:r>
          </a:p>
          <a:p>
            <a:pPr marL="1280160" lvl="3">
              <a:lnSpc>
                <a:spcPct val="11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Maritime (m)</a:t>
            </a:r>
          </a:p>
          <a:p>
            <a:pPr marL="1280160" lvl="3">
              <a:lnSpc>
                <a:spcPct val="11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Arctic (A)</a:t>
            </a:r>
          </a:p>
          <a:p>
            <a:pPr marL="1280160" lvl="3">
              <a:lnSpc>
                <a:spcPct val="11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Polar (P)</a:t>
            </a:r>
          </a:p>
          <a:p>
            <a:pPr marL="1280160" lvl="3">
              <a:lnSpc>
                <a:spcPct val="11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Tropical (T)</a:t>
            </a:r>
          </a:p>
          <a:p>
            <a:pPr marL="1280160" lvl="3">
              <a:lnSpc>
                <a:spcPct val="110000"/>
              </a:lnSpc>
              <a:buClr>
                <a:schemeClr val="accent4"/>
              </a:buClr>
              <a:buFont typeface="Wingdings" panose="05000000000000000000" pitchFamily="2" charset="2"/>
              <a:buChar char="Ø"/>
              <a:defRPr/>
            </a:pPr>
            <a:endParaRPr lang="en-GB" sz="1600" dirty="0">
              <a:latin typeface="PT Sans" panose="020B0503020203020204" pitchFamily="34" charset="77"/>
              <a:cs typeface="Oriya Sangam MN" panose="02000000000000000000" pitchFamily="2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GB" sz="1600" dirty="0">
                <a:latin typeface="PT Sans" panose="020B0503020203020204" pitchFamily="34" charset="77"/>
                <a:cs typeface="Oriya Sangam MN" panose="02000000000000000000" pitchFamily="2" charset="0"/>
              </a:rPr>
              <a:t>When Air Masses move they bring their temperature and humidity to new areas.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8B68E314-32F1-97DA-F9F4-29BD7179371A}"/>
              </a:ext>
            </a:extLst>
          </p:cNvPr>
          <p:cNvGrpSpPr/>
          <p:nvPr/>
        </p:nvGrpSpPr>
        <p:grpSpPr>
          <a:xfrm>
            <a:off x="1055575" y="4308423"/>
            <a:ext cx="7032850" cy="521204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9B39FDE0-601C-BEEA-A4BA-DB0628668D4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EB14612A-A2EB-584C-F252-B89399334AF0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F79C6185-DBF2-5E42-B680-CDDBB743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3241" r="15971" b="9721"/>
          <a:stretch>
            <a:fillRect/>
          </a:stretch>
        </p:blipFill>
        <p:spPr bwMode="auto">
          <a:xfrm>
            <a:off x="5952427" y="1200267"/>
            <a:ext cx="2580977" cy="2408060"/>
          </a:xfrm>
          <a:prstGeom prst="ellipse">
            <a:avLst/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311700" y="138896"/>
            <a:ext cx="8520600" cy="9013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2400" dirty="0">
                <a:solidFill>
                  <a:schemeClr val="accent3"/>
                </a:solidFill>
                <a:latin typeface="PT Sans" panose="020B0503020203020204" pitchFamily="34" charset="77"/>
              </a:rPr>
              <a:t>2: </a:t>
            </a:r>
            <a:r>
              <a:rPr lang="en-GB" sz="24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Air masses influence Sultanate of Oman Climate:</a:t>
            </a:r>
            <a:br>
              <a:rPr lang="en-GB" sz="2400" dirty="0">
                <a:solidFill>
                  <a:schemeClr val="accent3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</a:br>
            <a:endParaRPr sz="2400" dirty="0">
              <a:solidFill>
                <a:schemeClr val="accent3"/>
              </a:solidFill>
              <a:latin typeface="PT Sans" panose="020B0503020203020204" pitchFamily="34" charset="77"/>
            </a:endParaRPr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BEAB208D-0606-552C-7B2C-BA158F29890E}"/>
              </a:ext>
            </a:extLst>
          </p:cNvPr>
          <p:cNvGrpSpPr/>
          <p:nvPr/>
        </p:nvGrpSpPr>
        <p:grpSpPr>
          <a:xfrm>
            <a:off x="1055575" y="4308423"/>
            <a:ext cx="7032850" cy="521204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6E73770E-6F0E-2EB7-F540-5EF92CB6A93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1B94DC1-D5C1-FF28-67E3-07CEB19C089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9CAA2909-8A36-D249-B7E9-B351001E7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9963" y="653647"/>
            <a:ext cx="4369651" cy="363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19CD11-186B-A842-9CAF-780935EA8675}"/>
              </a:ext>
            </a:extLst>
          </p:cNvPr>
          <p:cNvSpPr txBox="1"/>
          <p:nvPr/>
        </p:nvSpPr>
        <p:spPr>
          <a:xfrm>
            <a:off x="5573825" y="653647"/>
            <a:ext cx="2514600" cy="1200329"/>
          </a:xfrm>
          <a:prstGeom prst="rect">
            <a:avLst/>
          </a:prstGeom>
          <a:solidFill>
            <a:srgbClr val="E3ACE5">
              <a:alpha val="78039"/>
            </a:srgbClr>
          </a:solidFill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b="1" dirty="0">
                <a:cs typeface="Times New Roman" panose="02020603050405020304" pitchFamily="18" charset="0"/>
              </a:rPr>
              <a:t>During winter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b="1" dirty="0">
                <a:cs typeface="Times New Roman" panose="02020603050405020304" pitchFamily="18" charset="0"/>
              </a:rPr>
              <a:t>Originates over central Asia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b="1" dirty="0">
                <a:cs typeface="Times New Roman" panose="02020603050405020304" pitchFamily="18" charset="0"/>
              </a:rPr>
              <a:t> low temperatures at the surface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b="1" dirty="0">
                <a:cs typeface="Times New Roman" panose="02020603050405020304" pitchFamily="18" charset="0"/>
              </a:rPr>
              <a:t>Stable atmosphere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200" b="1" dirty="0">
                <a:cs typeface="Times New Roman" panose="02020603050405020304" pitchFamily="18" charset="0"/>
              </a:rPr>
              <a:t>Occasionally out break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BD4440-611C-7E42-972E-89597D0CA3CD}"/>
              </a:ext>
            </a:extLst>
          </p:cNvPr>
          <p:cNvSpPr txBox="1"/>
          <p:nvPr/>
        </p:nvSpPr>
        <p:spPr>
          <a:xfrm>
            <a:off x="6031025" y="2368727"/>
            <a:ext cx="2057400" cy="954107"/>
          </a:xfrm>
          <a:prstGeom prst="rect">
            <a:avLst/>
          </a:prstGeom>
          <a:gradFill flip="none" rotWithShape="1">
            <a:gsLst>
              <a:gs pos="0">
                <a:srgbClr val="E8C9A0">
                  <a:tint val="66000"/>
                  <a:satMod val="160000"/>
                </a:srgbClr>
              </a:gs>
              <a:gs pos="50000">
                <a:srgbClr val="E8C9A0">
                  <a:tint val="44500"/>
                  <a:satMod val="160000"/>
                </a:srgbClr>
              </a:gs>
              <a:gs pos="100000">
                <a:srgbClr val="E8C9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EDBE11"/>
            </a:solidFill>
          </a:ln>
        </p:spPr>
        <p:txBody>
          <a:bodyPr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200" b="1"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latin typeface="+mn-lt"/>
                <a:cs typeface="Times New Roman" panose="02020603050405020304" pitchFamily="18" charset="0"/>
              </a:rPr>
              <a:t>During Summer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latin typeface="+mn-lt"/>
                <a:cs typeface="Times New Roman" panose="02020603050405020304" pitchFamily="18" charset="0"/>
              </a:rPr>
              <a:t>north Indian Ocean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latin typeface="+mn-lt"/>
                <a:cs typeface="Times New Roman" panose="02020603050405020304" pitchFamily="18" charset="0"/>
              </a:rPr>
              <a:t> low temperatures + rain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latin typeface="+mn-lt"/>
                <a:cs typeface="Times New Roman" panose="02020603050405020304" pitchFamily="18" charset="0"/>
              </a:rPr>
              <a:t>Oman SE Coasts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45773-3458-4E4B-B66C-D75AFA1BD180}"/>
              </a:ext>
            </a:extLst>
          </p:cNvPr>
          <p:cNvSpPr txBox="1"/>
          <p:nvPr/>
        </p:nvSpPr>
        <p:spPr>
          <a:xfrm>
            <a:off x="440040" y="969415"/>
            <a:ext cx="2438400" cy="1107996"/>
          </a:xfrm>
          <a:prstGeom prst="rect">
            <a:avLst/>
          </a:prstGeom>
          <a:solidFill>
            <a:srgbClr val="9BD3D9">
              <a:alpha val="83922"/>
            </a:srgb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100" b="1" dirty="0">
                <a:cs typeface="Times New Roman" panose="02020603050405020304" pitchFamily="18" charset="0"/>
              </a:rPr>
              <a:t>Frequently active During winter 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100" b="1" dirty="0">
                <a:cs typeface="Times New Roman" panose="02020603050405020304" pitchFamily="18" charset="0"/>
              </a:rPr>
              <a:t>North Atlantic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100" b="1" dirty="0">
                <a:cs typeface="Times New Roman" panose="02020603050405020304" pitchFamily="18" charset="0"/>
              </a:rPr>
              <a:t>Cold front with TS developing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100" b="1" dirty="0">
                <a:cs typeface="Times New Roman" panose="02020603050405020304" pitchFamily="18" charset="0"/>
              </a:rPr>
              <a:t>Strong winter </a:t>
            </a:r>
            <a:r>
              <a:rPr lang="en-GB" sz="1100" b="1" dirty="0" err="1">
                <a:cs typeface="Times New Roman" panose="02020603050405020304" pitchFamily="18" charset="0"/>
              </a:rPr>
              <a:t>Shamal</a:t>
            </a:r>
            <a:r>
              <a:rPr lang="en-GB" sz="1100" b="1" dirty="0">
                <a:cs typeface="Times New Roman" panose="02020603050405020304" pitchFamily="18" charset="0"/>
              </a:rPr>
              <a:t> wind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8D23F02D-31A1-3746-89D3-3335A6C87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190" y="2778636"/>
            <a:ext cx="2392100" cy="1446550"/>
          </a:xfrm>
          <a:prstGeom prst="rect">
            <a:avLst/>
          </a:prstGeom>
          <a:solidFill>
            <a:srgbClr val="FBC9C5">
              <a:alpha val="92155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100" b="1" dirty="0">
                <a:latin typeface="+mn-lt"/>
                <a:cs typeface="Times New Roman" panose="02020603050405020304" pitchFamily="18" charset="0"/>
              </a:rPr>
              <a:t>late First Transitional and early summer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100" b="1" dirty="0">
                <a:latin typeface="+mn-lt"/>
                <a:cs typeface="Times New Roman" panose="02020603050405020304" pitchFamily="18" charset="0"/>
              </a:rPr>
              <a:t>North Africa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100" b="1" dirty="0">
                <a:latin typeface="+mn-lt"/>
                <a:cs typeface="Times New Roman" panose="02020603050405020304" pitchFamily="18" charset="0"/>
              </a:rPr>
              <a:t>low humidity , very high temperatures (often in excess of 45°C)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altLang="en-US" sz="1100" b="1" dirty="0">
                <a:latin typeface="+mn-lt"/>
                <a:cs typeface="Times New Roman" panose="02020603050405020304" pitchFamily="18" charset="0"/>
              </a:rPr>
              <a:t>Hazy conditions invariably prevail, Dust</a:t>
            </a:r>
          </a:p>
        </p:txBody>
      </p:sp>
    </p:spTree>
    <p:extLst>
      <p:ext uri="{BB962C8B-B14F-4D97-AF65-F5344CB8AC3E}">
        <p14:creationId xmlns:p14="http://schemas.microsoft.com/office/powerpoint/2010/main" val="3399547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3"/>
                </a:solidFill>
              </a:rPr>
              <a:t>Subject 2: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99499C-903F-C36E-C91E-BB85864CF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200" y="2726875"/>
            <a:ext cx="4045200" cy="641358"/>
          </a:xfrm>
        </p:spPr>
        <p:txBody>
          <a:bodyPr/>
          <a:lstStyle/>
          <a:p>
            <a:r>
              <a:rPr lang="en-US" altLang="en-US" sz="2000" dirty="0">
                <a:solidFill>
                  <a:schemeClr val="tx1"/>
                </a:solidFill>
                <a:latin typeface="PT Sans" panose="020B0503020203020204" pitchFamily="34" charset="77"/>
                <a:cs typeface="Times New Roman" panose="02020603050405020304" pitchFamily="18" charset="0"/>
              </a:rPr>
              <a:t>Western disturbance</a:t>
            </a:r>
            <a:endParaRPr lang="en-US" sz="2000" dirty="0">
              <a:latin typeface="PT Sans" panose="020B0503020203020204" pitchFamily="34" charset="77"/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D6E299-9131-2375-6911-1A15DC28E6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49792" y="1548960"/>
            <a:ext cx="3982409" cy="256005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  <a:t>What is Westerly disturbance? 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  <a:t>How it Develop?</a:t>
            </a:r>
            <a:r>
              <a:rPr lang="ar-SA" dirty="0">
                <a:solidFill>
                  <a:schemeClr val="bg1"/>
                </a:solidFill>
                <a:latin typeface="PT Sans" panose="020B0503020203020204" pitchFamily="34" charset="77"/>
              </a:rPr>
              <a:t> </a:t>
            </a:r>
            <a:r>
              <a:rPr lang="en-US" dirty="0">
                <a:solidFill>
                  <a:schemeClr val="bg1"/>
                </a:solidFill>
                <a:latin typeface="PT Sans" panose="020B0503020203020204" pitchFamily="34" charset="77"/>
              </a:rPr>
              <a:t> And Its Effects</a:t>
            </a:r>
            <a:endParaRPr lang="en-GB" dirty="0"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GB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15D0C5F6-222F-023A-1700-1BA3AEDE569A}"/>
              </a:ext>
            </a:extLst>
          </p:cNvPr>
          <p:cNvGrpSpPr/>
          <p:nvPr/>
        </p:nvGrpSpPr>
        <p:grpSpPr>
          <a:xfrm>
            <a:off x="526800" y="207265"/>
            <a:ext cx="3516425" cy="339135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B9703202-615A-0FC4-F119-DF616D438A1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382C037-8E66-5B59-47CD-7A9C3B3AADA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85386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161225" y="74636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800" dirty="0">
                <a:solidFill>
                  <a:schemeClr val="accent3"/>
                </a:solidFill>
              </a:rPr>
              <a:t>1: </a:t>
            </a:r>
            <a: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</a:rPr>
              <a:t>What is Western disturbance? </a:t>
            </a:r>
            <a:br>
              <a:rPr lang="en-US" sz="2800" dirty="0">
                <a:solidFill>
                  <a:schemeClr val="accent3"/>
                </a:solidFill>
                <a:latin typeface="PT Sans" panose="020B0503020203020204" pitchFamily="34" charset="77"/>
              </a:rPr>
            </a:br>
            <a:endParaRPr sz="2800" dirty="0">
              <a:solidFill>
                <a:schemeClr val="accent3"/>
              </a:solidFill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61607" y="828336"/>
            <a:ext cx="4225507" cy="3572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algn="just">
              <a:lnSpc>
                <a:spcPct val="200000"/>
              </a:lnSpc>
            </a:pPr>
            <a:r>
              <a:rPr lang="en-US" altLang="en-US" sz="1600" dirty="0">
                <a:latin typeface="PT Sans" panose="020B0503020203020204" pitchFamily="34" charset="77"/>
              </a:rPr>
              <a:t>Extratropical storm that originates in the Mediterranean region which brings sudden winter rain to the north-western parts of the Indian sub-continent</a:t>
            </a:r>
          </a:p>
          <a:p>
            <a:pPr algn="just">
              <a:lnSpc>
                <a:spcPct val="200000"/>
              </a:lnSpc>
            </a:pPr>
            <a:r>
              <a:rPr lang="en-US" sz="1600" dirty="0">
                <a:latin typeface="PT Sans" panose="020B0503020203020204" pitchFamily="34" charset="77"/>
              </a:rPr>
              <a:t>A passage of upper air troughs of low pressure area.</a:t>
            </a:r>
          </a:p>
          <a:p>
            <a:pPr algn="just">
              <a:lnSpc>
                <a:spcPct val="200000"/>
              </a:lnSpc>
            </a:pPr>
            <a:r>
              <a:rPr lang="en-US" sz="1600" dirty="0">
                <a:latin typeface="PT Sans" panose="020B0503020203020204" pitchFamily="34" charset="77"/>
              </a:rPr>
              <a:t>Passing from west to east.</a:t>
            </a: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grpSp>
        <p:nvGrpSpPr>
          <p:cNvPr id="2" name="Google Shape;68;p13">
            <a:extLst>
              <a:ext uri="{FF2B5EF4-FFF2-40B4-BE49-F238E27FC236}">
                <a16:creationId xmlns:a16="http://schemas.microsoft.com/office/drawing/2014/main" id="{BEAB208D-0606-552C-7B2C-BA158F29890E}"/>
              </a:ext>
            </a:extLst>
          </p:cNvPr>
          <p:cNvGrpSpPr/>
          <p:nvPr/>
        </p:nvGrpSpPr>
        <p:grpSpPr>
          <a:xfrm>
            <a:off x="1055575" y="4308423"/>
            <a:ext cx="7032850" cy="521204"/>
            <a:chOff x="286300" y="0"/>
            <a:chExt cx="8572397" cy="913701"/>
          </a:xfrm>
        </p:grpSpPr>
        <p:pic>
          <p:nvPicPr>
            <p:cNvPr id="3" name="Google Shape;69;p13">
              <a:extLst>
                <a:ext uri="{FF2B5EF4-FFF2-40B4-BE49-F238E27FC236}">
                  <a16:creationId xmlns:a16="http://schemas.microsoft.com/office/drawing/2014/main" id="{6E73770E-6F0E-2EB7-F540-5EF92CB6A93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70;p13">
              <a:extLst>
                <a:ext uri="{FF2B5EF4-FFF2-40B4-BE49-F238E27FC236}">
                  <a16:creationId xmlns:a16="http://schemas.microsoft.com/office/drawing/2014/main" id="{B1B94DC1-D5C1-FF28-67E3-07CEB19C089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9090BF79-276E-2346-8EEF-B7D48451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4554" y="735736"/>
            <a:ext cx="2178869" cy="1634152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BD6E1DD-0E0E-F848-9286-218DBFA4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2839" y="743091"/>
            <a:ext cx="2218125" cy="1551862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1\Desktop\ulsask1k.gif">
            <a:extLst>
              <a:ext uri="{FF2B5EF4-FFF2-40B4-BE49-F238E27FC236}">
                <a16:creationId xmlns:a16="http://schemas.microsoft.com/office/drawing/2014/main" id="{35C1741E-B4D5-4F44-98C9-A71F7B2F2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4555" y="2444254"/>
            <a:ext cx="2044670" cy="1745782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992FAF1-F709-E44B-883E-63408882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2839" y="2708811"/>
            <a:ext cx="2202501" cy="1281656"/>
          </a:xfrm>
          <a:prstGeom prst="roundRect">
            <a:avLst>
              <a:gd name="adj" fmla="val 5301"/>
            </a:avLst>
          </a:prstGeom>
          <a:noFill/>
          <a:ln w="82550" cap="sq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78" y="150471"/>
            <a:ext cx="6115882" cy="395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86B27-A0BB-334E-ACB7-FAD4E4242308}"/>
              </a:ext>
            </a:extLst>
          </p:cNvPr>
          <p:cNvSpPr txBox="1"/>
          <p:nvPr/>
        </p:nvSpPr>
        <p:spPr>
          <a:xfrm>
            <a:off x="3269124" y="4106187"/>
            <a:ext cx="2514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3"/>
                </a:solidFill>
              </a:rPr>
              <a:t>Air mass RGB image </a:t>
            </a:r>
          </a:p>
        </p:txBody>
      </p:sp>
      <p:grpSp>
        <p:nvGrpSpPr>
          <p:cNvPr id="4" name="Google Shape;68;p13">
            <a:extLst>
              <a:ext uri="{FF2B5EF4-FFF2-40B4-BE49-F238E27FC236}">
                <a16:creationId xmlns:a16="http://schemas.microsoft.com/office/drawing/2014/main" id="{277363F8-7D38-BF41-9504-3A1FCF52624E}"/>
              </a:ext>
            </a:extLst>
          </p:cNvPr>
          <p:cNvGrpSpPr/>
          <p:nvPr/>
        </p:nvGrpSpPr>
        <p:grpSpPr>
          <a:xfrm>
            <a:off x="902528" y="4370118"/>
            <a:ext cx="7315197" cy="606147"/>
            <a:chOff x="286300" y="0"/>
            <a:chExt cx="8572397" cy="913701"/>
          </a:xfrm>
        </p:grpSpPr>
        <p:pic>
          <p:nvPicPr>
            <p:cNvPr id="5" name="Google Shape;69;p13">
              <a:extLst>
                <a:ext uri="{FF2B5EF4-FFF2-40B4-BE49-F238E27FC236}">
                  <a16:creationId xmlns:a16="http://schemas.microsoft.com/office/drawing/2014/main" id="{89DF449F-1222-C946-9C16-39430681A48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25250" y="0"/>
              <a:ext cx="694501" cy="913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70;p13">
              <a:extLst>
                <a:ext uri="{FF2B5EF4-FFF2-40B4-BE49-F238E27FC236}">
                  <a16:creationId xmlns:a16="http://schemas.microsoft.com/office/drawing/2014/main" id="{EC671A91-9299-7544-8E2E-4C03DBE67B78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6300" y="60550"/>
              <a:ext cx="8572397" cy="79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8719971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man winter weather" id="{D55BF453-86A6-D841-BEB4-EFC7FABD4519}" vid="{F8EAB1FF-3E93-7149-86DE-D925EDDC4978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Tropic</Template>
  <TotalTime>1510</TotalTime>
  <Words>714</Words>
  <Application>Microsoft Macintosh PowerPoint</Application>
  <PresentationFormat>On-screen Show (16:9)</PresentationFormat>
  <Paragraphs>149</Paragraphs>
  <Slides>31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PT Sans Narrow</vt:lpstr>
      <vt:lpstr>Wingdings</vt:lpstr>
      <vt:lpstr>PT Sans</vt:lpstr>
      <vt:lpstr>Arial</vt:lpstr>
      <vt:lpstr>Open Sans</vt:lpstr>
      <vt:lpstr>Tropic</vt:lpstr>
      <vt:lpstr>Oman winter weather</vt:lpstr>
      <vt:lpstr>Content</vt:lpstr>
      <vt:lpstr>The Seasons </vt:lpstr>
      <vt:lpstr>Subject 1:</vt:lpstr>
      <vt:lpstr>1: Air masses</vt:lpstr>
      <vt:lpstr>2: Air masses influence Sultanate of Oman Climate: </vt:lpstr>
      <vt:lpstr>Subject 2:</vt:lpstr>
      <vt:lpstr>1: What is Western disturbance?  </vt:lpstr>
      <vt:lpstr>PowerPoint Presentation</vt:lpstr>
      <vt:lpstr>2: How it Develops? </vt:lpstr>
      <vt:lpstr>26th -27th  Dec 2015 </vt:lpstr>
      <vt:lpstr>PowerPoint Presentation</vt:lpstr>
      <vt:lpstr>Subject 3:</vt:lpstr>
      <vt:lpstr>PowerPoint Presentation</vt:lpstr>
      <vt:lpstr>Al Azam Trough</vt:lpstr>
      <vt:lpstr>Radiosonde </vt:lpstr>
      <vt:lpstr>Subject 4:</vt:lpstr>
      <vt:lpstr>PowerPoint Presentation</vt:lpstr>
      <vt:lpstr>Wind  (21st of Jan 2022)</vt:lpstr>
      <vt:lpstr>Waves (21st of Jan 2022)</vt:lpstr>
      <vt:lpstr>Wind  (22nd of Jan 2022)</vt:lpstr>
      <vt:lpstr>Dust RGB Product (22nd of Jan 2022)</vt:lpstr>
      <vt:lpstr>Subject 5:</vt:lpstr>
      <vt:lpstr>PowerPoint Presentation</vt:lpstr>
      <vt:lpstr>2: Effects on human activities  </vt:lpstr>
      <vt:lpstr>Fog over Haima on 06/02/2022</vt:lpstr>
      <vt:lpstr>PowerPoint Presentation</vt:lpstr>
      <vt:lpstr>Subject 6:</vt:lpstr>
      <vt:lpstr>PowerPoint Presentation</vt:lpstr>
      <vt:lpstr>2: Winter monsoon </vt:lpstr>
      <vt:lpstr>Scan this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Oman winter weather</dc:title>
  <dc:creator>beshooo95@outlook.com</dc:creator>
  <cp:lastModifiedBy>Kauthar Sulaiman Ali Al Jabri</cp:lastModifiedBy>
  <cp:revision>11</cp:revision>
  <dcterms:created xsi:type="dcterms:W3CDTF">2022-09-14T16:20:37Z</dcterms:created>
  <dcterms:modified xsi:type="dcterms:W3CDTF">2023-08-29T04:49:29Z</dcterms:modified>
</cp:coreProperties>
</file>